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79" r:id="rId2"/>
    <p:sldMasterId id="2147483791" r:id="rId3"/>
    <p:sldMasterId id="2147483803" r:id="rId4"/>
  </p:sldMasterIdLst>
  <p:notesMasterIdLst>
    <p:notesMasterId r:id="rId21"/>
  </p:notesMasterIdLst>
  <p:handoutMasterIdLst>
    <p:handoutMasterId r:id="rId22"/>
  </p:handoutMasterIdLst>
  <p:sldIdLst>
    <p:sldId id="256" r:id="rId5"/>
    <p:sldId id="271"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701"/>
  </p:normalViewPr>
  <p:slideViewPr>
    <p:cSldViewPr snapToGrid="0">
      <p:cViewPr varScale="1">
        <p:scale>
          <a:sx n="60" d="100"/>
          <a:sy n="60" d="100"/>
        </p:scale>
        <p:origin x="1260" y="282"/>
      </p:cViewPr>
      <p:guideLst/>
    </p:cSldViewPr>
  </p:slideViewPr>
  <p:notesTextViewPr>
    <p:cViewPr>
      <p:scale>
        <a:sx n="1" d="1"/>
        <a:sy n="1" d="1"/>
      </p:scale>
      <p:origin x="0" y="0"/>
    </p:cViewPr>
  </p:notesTextViewPr>
  <p:notesViewPr>
    <p:cSldViewPr snapToGrid="0">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8C2CA4-ED3E-2E95-F693-F63AE27995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2176ED-E6A4-F03D-8B34-9A5E81584A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40DC5BE-60C2-C844-9AA5-BE997F156BD1}" type="datetimeFigureOut">
              <a:rPr lang="en-US"/>
              <a:pPr>
                <a:defRPr/>
              </a:pPr>
              <a:t>7/7/2025</a:t>
            </a:fld>
            <a:endParaRPr lang="en-US"/>
          </a:p>
        </p:txBody>
      </p:sp>
      <p:sp>
        <p:nvSpPr>
          <p:cNvPr id="4" name="Footer Placeholder 3">
            <a:extLst>
              <a:ext uri="{FF2B5EF4-FFF2-40B4-BE49-F238E27FC236}">
                <a16:creationId xmlns:a16="http://schemas.microsoft.com/office/drawing/2014/main" id="{8202B750-0BFB-4A78-3DEA-FBCFFCE127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2D58791D-6731-01A6-9405-09F6EB932C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FF58A53-9803-AB48-9557-351A6EA530EA}"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008458-0A7D-BB82-9687-019F757D73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D07BD14-3001-A345-D01F-77B39A816D4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B11E177E-99F1-FC45-BC21-6C443AA9DAE7}" type="datetimeFigureOut">
              <a:rPr lang="en-US"/>
              <a:pPr>
                <a:defRPr/>
              </a:pPr>
              <a:t>7/7/2025</a:t>
            </a:fld>
            <a:endParaRPr lang="en-US"/>
          </a:p>
        </p:txBody>
      </p:sp>
      <p:sp>
        <p:nvSpPr>
          <p:cNvPr id="4" name="Slide Image Placeholder 3">
            <a:extLst>
              <a:ext uri="{FF2B5EF4-FFF2-40B4-BE49-F238E27FC236}">
                <a16:creationId xmlns:a16="http://schemas.microsoft.com/office/drawing/2014/main" id="{200F1E9D-4E74-2550-4975-D5931CF535C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7AE7BAD-F3F2-EEA6-F433-013835C7E83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75B0491-E590-1C2E-F119-18BEDAA6B2E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9399081-8479-33DB-B05B-8EB5F7D987E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C5CA3AEC-0A9C-F742-BDE8-C1217B87D33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6030F1-3DF5-FA63-F1EE-51E7E94C2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1219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DE4AD4F8-8E3F-4118-605A-65B9CE50759A}"/>
              </a:ext>
            </a:extLst>
          </p:cNvPr>
          <p:cNvSpPr>
            <a:spLocks noGrp="1"/>
          </p:cNvSpPr>
          <p:nvPr>
            <p:ph type="ftr" sz="quarter" idx="10"/>
          </p:nvPr>
        </p:nvSpPr>
        <p:spPr>
          <a:xfrm>
            <a:off x="3763963" y="6397625"/>
            <a:ext cx="3860800" cy="365125"/>
          </a:xfrm>
        </p:spPr>
        <p:txBody>
          <a:bodyPr/>
          <a:lstStyle>
            <a:lvl1pPr>
              <a:defRPr b="1" dirty="0"/>
            </a:lvl1pPr>
          </a:lstStyle>
          <a:p>
            <a:pPr>
              <a:defRPr/>
            </a:pPr>
            <a:r>
              <a:rPr lang="en-US"/>
              <a:t>District 7 Member Training</a:t>
            </a:r>
          </a:p>
        </p:txBody>
      </p:sp>
      <p:sp>
        <p:nvSpPr>
          <p:cNvPr id="6" name="Slide Number Placeholder 5">
            <a:extLst>
              <a:ext uri="{FF2B5EF4-FFF2-40B4-BE49-F238E27FC236}">
                <a16:creationId xmlns:a16="http://schemas.microsoft.com/office/drawing/2014/main" id="{E5EFA05E-2EAF-FAE6-B777-4D9EA23E1DED}"/>
              </a:ext>
            </a:extLst>
          </p:cNvPr>
          <p:cNvSpPr>
            <a:spLocks noGrp="1"/>
          </p:cNvSpPr>
          <p:nvPr>
            <p:ph type="sldNum" sz="quarter" idx="11"/>
          </p:nvPr>
        </p:nvSpPr>
        <p:spPr>
          <a:xfrm>
            <a:off x="10723563" y="6397625"/>
            <a:ext cx="1320800" cy="365125"/>
          </a:xfrm>
        </p:spPr>
        <p:txBody>
          <a:bodyPr/>
          <a:lstStyle>
            <a:lvl1pPr>
              <a:defRPr/>
            </a:lvl1pPr>
          </a:lstStyle>
          <a:p>
            <a:pPr>
              <a:defRPr/>
            </a:pPr>
            <a:fld id="{D1C308CC-6301-F24C-BB94-7145B8F6C71C}" type="slidenum">
              <a:rPr lang="en-US"/>
              <a:pPr>
                <a:defRPr/>
              </a:pPr>
              <a:t>‹#›</a:t>
            </a:fld>
            <a:endParaRPr lang="en-US" dirty="0"/>
          </a:p>
        </p:txBody>
      </p:sp>
    </p:spTree>
    <p:extLst>
      <p:ext uri="{BB962C8B-B14F-4D97-AF65-F5344CB8AC3E}">
        <p14:creationId xmlns:p14="http://schemas.microsoft.com/office/powerpoint/2010/main" val="99104914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8BCA-AADA-6AD7-AC97-15FD0D34FB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74D697-476C-CF2D-BC26-1C64AEBBE5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7CD433-9189-6D7C-6FB3-62D3A8E0A5D0}"/>
              </a:ext>
            </a:extLst>
          </p:cNvPr>
          <p:cNvSpPr>
            <a:spLocks noGrp="1"/>
          </p:cNvSpPr>
          <p:nvPr>
            <p:ph type="dt" sz="half" idx="10"/>
          </p:nvPr>
        </p:nvSpPr>
        <p:spPr/>
        <p:txBody>
          <a:bodyPr/>
          <a:lstStyle/>
          <a:p>
            <a:fld id="{49CE7590-A177-D740-9CCB-7AF3C7958539}" type="datetimeFigureOut">
              <a:rPr lang="en-US" smtClean="0"/>
              <a:t>7/7/2025</a:t>
            </a:fld>
            <a:endParaRPr lang="en-US"/>
          </a:p>
        </p:txBody>
      </p:sp>
      <p:sp>
        <p:nvSpPr>
          <p:cNvPr id="5" name="Footer Placeholder 4">
            <a:extLst>
              <a:ext uri="{FF2B5EF4-FFF2-40B4-BE49-F238E27FC236}">
                <a16:creationId xmlns:a16="http://schemas.microsoft.com/office/drawing/2014/main" id="{3CEB574C-B459-BCBA-140F-2E39D6812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580BC-7ADC-38AF-3AF3-15C7BC63A4B7}"/>
              </a:ext>
            </a:extLst>
          </p:cNvPr>
          <p:cNvSpPr>
            <a:spLocks noGrp="1"/>
          </p:cNvSpPr>
          <p:nvPr>
            <p:ph type="sldNum" sz="quarter" idx="12"/>
          </p:nvPr>
        </p:nvSpPr>
        <p:spPr/>
        <p:txBody>
          <a:bodyPr/>
          <a:lstStyle/>
          <a:p>
            <a:fld id="{BED881E9-276F-B144-B9A1-D344061BC9A5}" type="slidenum">
              <a:rPr lang="en-US" smtClean="0"/>
              <a:t>‹#›</a:t>
            </a:fld>
            <a:endParaRPr lang="en-US"/>
          </a:p>
        </p:txBody>
      </p:sp>
    </p:spTree>
    <p:extLst>
      <p:ext uri="{BB962C8B-B14F-4D97-AF65-F5344CB8AC3E}">
        <p14:creationId xmlns:p14="http://schemas.microsoft.com/office/powerpoint/2010/main" val="25925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B54DA-C902-3B89-9298-8604FD22A7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2C2622-0E13-A8D5-9378-892B8CB3BC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20AB6-9757-F6F1-6700-82715AAD155A}"/>
              </a:ext>
            </a:extLst>
          </p:cNvPr>
          <p:cNvSpPr>
            <a:spLocks noGrp="1"/>
          </p:cNvSpPr>
          <p:nvPr>
            <p:ph type="dt" sz="half" idx="10"/>
          </p:nvPr>
        </p:nvSpPr>
        <p:spPr/>
        <p:txBody>
          <a:bodyPr/>
          <a:lstStyle/>
          <a:p>
            <a:fld id="{49CE7590-A177-D740-9CCB-7AF3C7958539}" type="datetimeFigureOut">
              <a:rPr lang="en-US" smtClean="0"/>
              <a:t>7/7/2025</a:t>
            </a:fld>
            <a:endParaRPr lang="en-US"/>
          </a:p>
        </p:txBody>
      </p:sp>
      <p:sp>
        <p:nvSpPr>
          <p:cNvPr id="5" name="Footer Placeholder 4">
            <a:extLst>
              <a:ext uri="{FF2B5EF4-FFF2-40B4-BE49-F238E27FC236}">
                <a16:creationId xmlns:a16="http://schemas.microsoft.com/office/drawing/2014/main" id="{EAC9F027-9D01-BF59-E59D-7CBC2132B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54DBC-59AF-E502-B50E-DA7607B3B64A}"/>
              </a:ext>
            </a:extLst>
          </p:cNvPr>
          <p:cNvSpPr>
            <a:spLocks noGrp="1"/>
          </p:cNvSpPr>
          <p:nvPr>
            <p:ph type="sldNum" sz="quarter" idx="12"/>
          </p:nvPr>
        </p:nvSpPr>
        <p:spPr/>
        <p:txBody>
          <a:bodyPr/>
          <a:lstStyle/>
          <a:p>
            <a:fld id="{BED881E9-276F-B144-B9A1-D344061BC9A5}" type="slidenum">
              <a:rPr lang="en-US" smtClean="0"/>
              <a:t>‹#›</a:t>
            </a:fld>
            <a:endParaRPr lang="en-US"/>
          </a:p>
        </p:txBody>
      </p:sp>
    </p:spTree>
    <p:extLst>
      <p:ext uri="{BB962C8B-B14F-4D97-AF65-F5344CB8AC3E}">
        <p14:creationId xmlns:p14="http://schemas.microsoft.com/office/powerpoint/2010/main" val="241001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77389-1E76-D129-DB19-084DA93B65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04EE04-B899-D60F-4FA4-135DB22E1C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B1B3EC-EA77-8C8D-3926-1F24CCB51F71}"/>
              </a:ext>
            </a:extLst>
          </p:cNvPr>
          <p:cNvSpPr>
            <a:spLocks noGrp="1"/>
          </p:cNvSpPr>
          <p:nvPr>
            <p:ph type="dt" sz="half" idx="10"/>
          </p:nvPr>
        </p:nvSpPr>
        <p:spPr/>
        <p:txBody>
          <a:bodyPr/>
          <a:lstStyle/>
          <a:p>
            <a:fld id="{49CE7590-A177-D740-9CCB-7AF3C7958539}" type="datetimeFigureOut">
              <a:rPr lang="en-US" smtClean="0"/>
              <a:t>7/7/2025</a:t>
            </a:fld>
            <a:endParaRPr lang="en-US"/>
          </a:p>
        </p:txBody>
      </p:sp>
      <p:sp>
        <p:nvSpPr>
          <p:cNvPr id="5" name="Footer Placeholder 4">
            <a:extLst>
              <a:ext uri="{FF2B5EF4-FFF2-40B4-BE49-F238E27FC236}">
                <a16:creationId xmlns:a16="http://schemas.microsoft.com/office/drawing/2014/main" id="{9988E173-352F-0F1C-4FDE-C258987B0B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FEA27-7B57-F99C-F57B-B530C76F7E7E}"/>
              </a:ext>
            </a:extLst>
          </p:cNvPr>
          <p:cNvSpPr>
            <a:spLocks noGrp="1"/>
          </p:cNvSpPr>
          <p:nvPr>
            <p:ph type="sldNum" sz="quarter" idx="12"/>
          </p:nvPr>
        </p:nvSpPr>
        <p:spPr/>
        <p:txBody>
          <a:bodyPr/>
          <a:lstStyle/>
          <a:p>
            <a:fld id="{BED881E9-276F-B144-B9A1-D344061BC9A5}" type="slidenum">
              <a:rPr lang="en-US" smtClean="0"/>
              <a:t>‹#›</a:t>
            </a:fld>
            <a:endParaRPr lang="en-US"/>
          </a:p>
        </p:txBody>
      </p:sp>
    </p:spTree>
    <p:extLst>
      <p:ext uri="{BB962C8B-B14F-4D97-AF65-F5344CB8AC3E}">
        <p14:creationId xmlns:p14="http://schemas.microsoft.com/office/powerpoint/2010/main" val="3801769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80DD-4475-E128-7EBE-03B4B76CC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DE314A-628C-5AE9-F0D6-AC42ECCE25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C1E1F8-8407-06FE-B0F1-DDEE79ECCD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0DE15A-E4BF-D4D8-6D1F-C725C233820A}"/>
              </a:ext>
            </a:extLst>
          </p:cNvPr>
          <p:cNvSpPr>
            <a:spLocks noGrp="1"/>
          </p:cNvSpPr>
          <p:nvPr>
            <p:ph type="dt" sz="half" idx="10"/>
          </p:nvPr>
        </p:nvSpPr>
        <p:spPr/>
        <p:txBody>
          <a:bodyPr/>
          <a:lstStyle/>
          <a:p>
            <a:fld id="{49CE7590-A177-D740-9CCB-7AF3C7958539}" type="datetimeFigureOut">
              <a:rPr lang="en-US" smtClean="0"/>
              <a:t>7/7/2025</a:t>
            </a:fld>
            <a:endParaRPr lang="en-US"/>
          </a:p>
        </p:txBody>
      </p:sp>
      <p:sp>
        <p:nvSpPr>
          <p:cNvPr id="6" name="Footer Placeholder 5">
            <a:extLst>
              <a:ext uri="{FF2B5EF4-FFF2-40B4-BE49-F238E27FC236}">
                <a16:creationId xmlns:a16="http://schemas.microsoft.com/office/drawing/2014/main" id="{D16B480F-F766-FF39-8905-1F6A495CF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55C058-E92F-5EB3-0091-03C89DAC1E44}"/>
              </a:ext>
            </a:extLst>
          </p:cNvPr>
          <p:cNvSpPr>
            <a:spLocks noGrp="1"/>
          </p:cNvSpPr>
          <p:nvPr>
            <p:ph type="sldNum" sz="quarter" idx="12"/>
          </p:nvPr>
        </p:nvSpPr>
        <p:spPr/>
        <p:txBody>
          <a:bodyPr/>
          <a:lstStyle/>
          <a:p>
            <a:fld id="{BED881E9-276F-B144-B9A1-D344061BC9A5}" type="slidenum">
              <a:rPr lang="en-US" smtClean="0"/>
              <a:t>‹#›</a:t>
            </a:fld>
            <a:endParaRPr lang="en-US"/>
          </a:p>
        </p:txBody>
      </p:sp>
    </p:spTree>
    <p:extLst>
      <p:ext uri="{BB962C8B-B14F-4D97-AF65-F5344CB8AC3E}">
        <p14:creationId xmlns:p14="http://schemas.microsoft.com/office/powerpoint/2010/main" val="129028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A14A5-55D7-7FBF-B98D-331CA0AECA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60D6B3-8401-906B-F98C-8127DF6F19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434E85-4581-D7EF-5EA1-4E4E2D555E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C932C6-17D2-061F-61AC-0858B6B56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C5A303-EED7-17E8-76DD-CEFD4EFA97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01EA7C-DB0B-239C-472E-D2E9540E8F77}"/>
              </a:ext>
            </a:extLst>
          </p:cNvPr>
          <p:cNvSpPr>
            <a:spLocks noGrp="1"/>
          </p:cNvSpPr>
          <p:nvPr>
            <p:ph type="dt" sz="half" idx="10"/>
          </p:nvPr>
        </p:nvSpPr>
        <p:spPr/>
        <p:txBody>
          <a:bodyPr/>
          <a:lstStyle/>
          <a:p>
            <a:fld id="{49CE7590-A177-D740-9CCB-7AF3C7958539}" type="datetimeFigureOut">
              <a:rPr lang="en-US" smtClean="0"/>
              <a:t>7/7/2025</a:t>
            </a:fld>
            <a:endParaRPr lang="en-US"/>
          </a:p>
        </p:txBody>
      </p:sp>
      <p:sp>
        <p:nvSpPr>
          <p:cNvPr id="8" name="Footer Placeholder 7">
            <a:extLst>
              <a:ext uri="{FF2B5EF4-FFF2-40B4-BE49-F238E27FC236}">
                <a16:creationId xmlns:a16="http://schemas.microsoft.com/office/drawing/2014/main" id="{E329AAED-6DF6-CF31-269D-5C49907934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4E5D21-5D14-8B1D-AF0F-2AED487CCE2D}"/>
              </a:ext>
            </a:extLst>
          </p:cNvPr>
          <p:cNvSpPr>
            <a:spLocks noGrp="1"/>
          </p:cNvSpPr>
          <p:nvPr>
            <p:ph type="sldNum" sz="quarter" idx="12"/>
          </p:nvPr>
        </p:nvSpPr>
        <p:spPr/>
        <p:txBody>
          <a:bodyPr/>
          <a:lstStyle/>
          <a:p>
            <a:fld id="{BED881E9-276F-B144-B9A1-D344061BC9A5}" type="slidenum">
              <a:rPr lang="en-US" smtClean="0"/>
              <a:t>‹#›</a:t>
            </a:fld>
            <a:endParaRPr lang="en-US"/>
          </a:p>
        </p:txBody>
      </p:sp>
    </p:spTree>
    <p:extLst>
      <p:ext uri="{BB962C8B-B14F-4D97-AF65-F5344CB8AC3E}">
        <p14:creationId xmlns:p14="http://schemas.microsoft.com/office/powerpoint/2010/main" val="4189275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D785-20D7-EE8D-16A1-D8BAF7D4AD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9367BA-5B39-270E-3EDA-3D87928CD014}"/>
              </a:ext>
            </a:extLst>
          </p:cNvPr>
          <p:cNvSpPr>
            <a:spLocks noGrp="1"/>
          </p:cNvSpPr>
          <p:nvPr>
            <p:ph type="dt" sz="half" idx="10"/>
          </p:nvPr>
        </p:nvSpPr>
        <p:spPr/>
        <p:txBody>
          <a:bodyPr/>
          <a:lstStyle/>
          <a:p>
            <a:fld id="{49CE7590-A177-D740-9CCB-7AF3C7958539}" type="datetimeFigureOut">
              <a:rPr lang="en-US" smtClean="0"/>
              <a:t>7/7/2025</a:t>
            </a:fld>
            <a:endParaRPr lang="en-US"/>
          </a:p>
        </p:txBody>
      </p:sp>
      <p:sp>
        <p:nvSpPr>
          <p:cNvPr id="4" name="Footer Placeholder 3">
            <a:extLst>
              <a:ext uri="{FF2B5EF4-FFF2-40B4-BE49-F238E27FC236}">
                <a16:creationId xmlns:a16="http://schemas.microsoft.com/office/drawing/2014/main" id="{DBE0C5DA-8333-D87D-7073-378049E576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24B3D7-50CE-1DD9-2FBC-68A773B2E6F1}"/>
              </a:ext>
            </a:extLst>
          </p:cNvPr>
          <p:cNvSpPr>
            <a:spLocks noGrp="1"/>
          </p:cNvSpPr>
          <p:nvPr>
            <p:ph type="sldNum" sz="quarter" idx="12"/>
          </p:nvPr>
        </p:nvSpPr>
        <p:spPr/>
        <p:txBody>
          <a:bodyPr/>
          <a:lstStyle/>
          <a:p>
            <a:fld id="{BED881E9-276F-B144-B9A1-D344061BC9A5}" type="slidenum">
              <a:rPr lang="en-US" smtClean="0"/>
              <a:t>‹#›</a:t>
            </a:fld>
            <a:endParaRPr lang="en-US"/>
          </a:p>
        </p:txBody>
      </p:sp>
    </p:spTree>
    <p:extLst>
      <p:ext uri="{BB962C8B-B14F-4D97-AF65-F5344CB8AC3E}">
        <p14:creationId xmlns:p14="http://schemas.microsoft.com/office/powerpoint/2010/main" val="2462394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FEF1C0-530B-3DC8-4E5B-920D374EEE7A}"/>
              </a:ext>
            </a:extLst>
          </p:cNvPr>
          <p:cNvSpPr>
            <a:spLocks noGrp="1"/>
          </p:cNvSpPr>
          <p:nvPr>
            <p:ph type="dt" sz="half" idx="10"/>
          </p:nvPr>
        </p:nvSpPr>
        <p:spPr/>
        <p:txBody>
          <a:bodyPr/>
          <a:lstStyle/>
          <a:p>
            <a:fld id="{49CE7590-A177-D740-9CCB-7AF3C7958539}" type="datetimeFigureOut">
              <a:rPr lang="en-US" smtClean="0"/>
              <a:t>7/7/2025</a:t>
            </a:fld>
            <a:endParaRPr lang="en-US"/>
          </a:p>
        </p:txBody>
      </p:sp>
      <p:sp>
        <p:nvSpPr>
          <p:cNvPr id="3" name="Footer Placeholder 2">
            <a:extLst>
              <a:ext uri="{FF2B5EF4-FFF2-40B4-BE49-F238E27FC236}">
                <a16:creationId xmlns:a16="http://schemas.microsoft.com/office/drawing/2014/main" id="{1BD60DC6-8D55-DFDD-F991-8700552C96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C87A73-2698-6557-D0F9-4BA64392A027}"/>
              </a:ext>
            </a:extLst>
          </p:cNvPr>
          <p:cNvSpPr>
            <a:spLocks noGrp="1"/>
          </p:cNvSpPr>
          <p:nvPr>
            <p:ph type="sldNum" sz="quarter" idx="12"/>
          </p:nvPr>
        </p:nvSpPr>
        <p:spPr/>
        <p:txBody>
          <a:bodyPr/>
          <a:lstStyle/>
          <a:p>
            <a:fld id="{BED881E9-276F-B144-B9A1-D344061BC9A5}" type="slidenum">
              <a:rPr lang="en-US" smtClean="0"/>
              <a:t>‹#›</a:t>
            </a:fld>
            <a:endParaRPr lang="en-US"/>
          </a:p>
        </p:txBody>
      </p:sp>
    </p:spTree>
    <p:extLst>
      <p:ext uri="{BB962C8B-B14F-4D97-AF65-F5344CB8AC3E}">
        <p14:creationId xmlns:p14="http://schemas.microsoft.com/office/powerpoint/2010/main" val="983837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8539-BCE6-AAA9-0865-581D3E4A3A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F61FD4-8923-8E00-4058-E67872ECF8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A62639-431D-0A06-62D6-FDC414440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9F8695-FD9D-0D3F-0214-5DDB1B36D26B}"/>
              </a:ext>
            </a:extLst>
          </p:cNvPr>
          <p:cNvSpPr>
            <a:spLocks noGrp="1"/>
          </p:cNvSpPr>
          <p:nvPr>
            <p:ph type="dt" sz="half" idx="10"/>
          </p:nvPr>
        </p:nvSpPr>
        <p:spPr/>
        <p:txBody>
          <a:bodyPr/>
          <a:lstStyle/>
          <a:p>
            <a:fld id="{49CE7590-A177-D740-9CCB-7AF3C7958539}" type="datetimeFigureOut">
              <a:rPr lang="en-US" smtClean="0"/>
              <a:t>7/7/2025</a:t>
            </a:fld>
            <a:endParaRPr lang="en-US"/>
          </a:p>
        </p:txBody>
      </p:sp>
      <p:sp>
        <p:nvSpPr>
          <p:cNvPr id="6" name="Footer Placeholder 5">
            <a:extLst>
              <a:ext uri="{FF2B5EF4-FFF2-40B4-BE49-F238E27FC236}">
                <a16:creationId xmlns:a16="http://schemas.microsoft.com/office/drawing/2014/main" id="{C4F7D6F0-7F3F-27CA-778C-3EB07C8FC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9ADC4-DFB4-174A-B26A-95B04151E01A}"/>
              </a:ext>
            </a:extLst>
          </p:cNvPr>
          <p:cNvSpPr>
            <a:spLocks noGrp="1"/>
          </p:cNvSpPr>
          <p:nvPr>
            <p:ph type="sldNum" sz="quarter" idx="12"/>
          </p:nvPr>
        </p:nvSpPr>
        <p:spPr/>
        <p:txBody>
          <a:bodyPr/>
          <a:lstStyle/>
          <a:p>
            <a:fld id="{BED881E9-276F-B144-B9A1-D344061BC9A5}" type="slidenum">
              <a:rPr lang="en-US" smtClean="0"/>
              <a:t>‹#›</a:t>
            </a:fld>
            <a:endParaRPr lang="en-US"/>
          </a:p>
        </p:txBody>
      </p:sp>
    </p:spTree>
    <p:extLst>
      <p:ext uri="{BB962C8B-B14F-4D97-AF65-F5344CB8AC3E}">
        <p14:creationId xmlns:p14="http://schemas.microsoft.com/office/powerpoint/2010/main" val="323098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F977-3478-E218-C410-713F0F587A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8DB484-9417-F510-26DC-72D824598E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14B3E9-DF5E-3D75-0974-ED31FD6EE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8ECED-02D7-5349-213B-83C32C72B560}"/>
              </a:ext>
            </a:extLst>
          </p:cNvPr>
          <p:cNvSpPr>
            <a:spLocks noGrp="1"/>
          </p:cNvSpPr>
          <p:nvPr>
            <p:ph type="dt" sz="half" idx="10"/>
          </p:nvPr>
        </p:nvSpPr>
        <p:spPr/>
        <p:txBody>
          <a:bodyPr/>
          <a:lstStyle/>
          <a:p>
            <a:fld id="{49CE7590-A177-D740-9CCB-7AF3C7958539}" type="datetimeFigureOut">
              <a:rPr lang="en-US" smtClean="0"/>
              <a:t>7/7/2025</a:t>
            </a:fld>
            <a:endParaRPr lang="en-US"/>
          </a:p>
        </p:txBody>
      </p:sp>
      <p:sp>
        <p:nvSpPr>
          <p:cNvPr id="6" name="Footer Placeholder 5">
            <a:extLst>
              <a:ext uri="{FF2B5EF4-FFF2-40B4-BE49-F238E27FC236}">
                <a16:creationId xmlns:a16="http://schemas.microsoft.com/office/drawing/2014/main" id="{B536764E-E967-A20B-B67E-E05C4282F1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D82DF-7ABD-BDA8-79A1-832B0D147967}"/>
              </a:ext>
            </a:extLst>
          </p:cNvPr>
          <p:cNvSpPr>
            <a:spLocks noGrp="1"/>
          </p:cNvSpPr>
          <p:nvPr>
            <p:ph type="sldNum" sz="quarter" idx="12"/>
          </p:nvPr>
        </p:nvSpPr>
        <p:spPr/>
        <p:txBody>
          <a:bodyPr/>
          <a:lstStyle/>
          <a:p>
            <a:fld id="{BED881E9-276F-B144-B9A1-D344061BC9A5}" type="slidenum">
              <a:rPr lang="en-US" smtClean="0"/>
              <a:t>‹#›</a:t>
            </a:fld>
            <a:endParaRPr lang="en-US"/>
          </a:p>
        </p:txBody>
      </p:sp>
    </p:spTree>
    <p:extLst>
      <p:ext uri="{BB962C8B-B14F-4D97-AF65-F5344CB8AC3E}">
        <p14:creationId xmlns:p14="http://schemas.microsoft.com/office/powerpoint/2010/main" val="4057093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ED56-912C-3390-8339-418E8DF2F0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29AF17-70D3-83E9-CF00-CC0F475C68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7A1A2-7BAC-CB11-0799-92197029C5EB}"/>
              </a:ext>
            </a:extLst>
          </p:cNvPr>
          <p:cNvSpPr>
            <a:spLocks noGrp="1"/>
          </p:cNvSpPr>
          <p:nvPr>
            <p:ph type="dt" sz="half" idx="10"/>
          </p:nvPr>
        </p:nvSpPr>
        <p:spPr/>
        <p:txBody>
          <a:bodyPr/>
          <a:lstStyle/>
          <a:p>
            <a:fld id="{49CE7590-A177-D740-9CCB-7AF3C7958539}" type="datetimeFigureOut">
              <a:rPr lang="en-US" smtClean="0"/>
              <a:t>7/7/2025</a:t>
            </a:fld>
            <a:endParaRPr lang="en-US"/>
          </a:p>
        </p:txBody>
      </p:sp>
      <p:sp>
        <p:nvSpPr>
          <p:cNvPr id="5" name="Footer Placeholder 4">
            <a:extLst>
              <a:ext uri="{FF2B5EF4-FFF2-40B4-BE49-F238E27FC236}">
                <a16:creationId xmlns:a16="http://schemas.microsoft.com/office/drawing/2014/main" id="{C145271E-C879-9D3C-96C1-C4836A1A6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A3C02-2D75-3838-D166-18DCA2A18E6A}"/>
              </a:ext>
            </a:extLst>
          </p:cNvPr>
          <p:cNvSpPr>
            <a:spLocks noGrp="1"/>
          </p:cNvSpPr>
          <p:nvPr>
            <p:ph type="sldNum" sz="quarter" idx="12"/>
          </p:nvPr>
        </p:nvSpPr>
        <p:spPr/>
        <p:txBody>
          <a:bodyPr/>
          <a:lstStyle/>
          <a:p>
            <a:fld id="{BED881E9-276F-B144-B9A1-D344061BC9A5}" type="slidenum">
              <a:rPr lang="en-US" smtClean="0"/>
              <a:t>‹#›</a:t>
            </a:fld>
            <a:endParaRPr lang="en-US"/>
          </a:p>
        </p:txBody>
      </p:sp>
    </p:spTree>
    <p:extLst>
      <p:ext uri="{BB962C8B-B14F-4D97-AF65-F5344CB8AC3E}">
        <p14:creationId xmlns:p14="http://schemas.microsoft.com/office/powerpoint/2010/main" val="253712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0">
              <a:srgbClr val="E8E7E7"/>
            </a:gs>
            <a:gs pos="31000">
              <a:srgbClr val="DCDCDC"/>
            </a:gs>
            <a:gs pos="100000">
              <a:srgbClr val="D1D0D0"/>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3200" y="175635"/>
            <a:ext cx="10566400" cy="1143000"/>
          </a:xfrm>
        </p:spPr>
        <p:txBody>
          <a:bodyPr/>
          <a:lstStyle>
            <a:lvl1pPr>
              <a:defRPr sz="4400" cap="none" baseline="0">
                <a:solidFill>
                  <a:schemeClr val="tx2">
                    <a:lumMod val="50000"/>
                  </a:schemeClr>
                </a:solidFill>
                <a:effectLst/>
                <a:latin typeface="Times New Roman" panose="02020603050405020304" pitchFamily="18" charset="0"/>
              </a:defRPr>
            </a:lvl1pPr>
          </a:lstStyle>
          <a:p>
            <a:r>
              <a:rPr lang="en-US" dirty="0"/>
              <a:t>Click to edit Master title style</a:t>
            </a:r>
          </a:p>
        </p:txBody>
      </p:sp>
      <p:sp>
        <p:nvSpPr>
          <p:cNvPr id="8" name="Content Placeholder 7"/>
          <p:cNvSpPr>
            <a:spLocks noGrp="1"/>
          </p:cNvSpPr>
          <p:nvPr>
            <p:ph sz="quarter" idx="13"/>
          </p:nvPr>
        </p:nvSpPr>
        <p:spPr>
          <a:xfrm>
            <a:off x="1473200" y="1600200"/>
            <a:ext cx="10566400" cy="4114800"/>
          </a:xfrm>
        </p:spPr>
        <p:txBody>
          <a:bodyPr/>
          <a:lstStyle>
            <a:lvl1pPr>
              <a:buClr>
                <a:schemeClr val="tx2">
                  <a:lumMod val="50000"/>
                </a:schemeClr>
              </a:buClr>
              <a:defRPr sz="3200" b="1" baseline="0">
                <a:solidFill>
                  <a:schemeClr val="tx2">
                    <a:lumMod val="50000"/>
                  </a:schemeClr>
                </a:solidFill>
                <a:latin typeface="Times New Roman" panose="02020603050405020304" pitchFamily="18" charset="0"/>
              </a:defRPr>
            </a:lvl1pPr>
            <a:lvl2pPr>
              <a:buClr>
                <a:schemeClr val="tx2">
                  <a:lumMod val="50000"/>
                </a:schemeClr>
              </a:buClr>
              <a:defRPr sz="3200" b="1" baseline="0">
                <a:solidFill>
                  <a:schemeClr val="tx2">
                    <a:lumMod val="50000"/>
                  </a:schemeClr>
                </a:solidFill>
                <a:latin typeface="Times New Roman" panose="02020603050405020304" pitchFamily="18" charset="0"/>
              </a:defRPr>
            </a:lvl2pPr>
            <a:lvl3pPr>
              <a:buClr>
                <a:schemeClr val="tx2">
                  <a:lumMod val="50000"/>
                </a:schemeClr>
              </a:buClr>
              <a:defRPr sz="3200" b="1" baseline="0">
                <a:solidFill>
                  <a:schemeClr val="tx2">
                    <a:lumMod val="50000"/>
                  </a:schemeClr>
                </a:solidFill>
                <a:latin typeface="Times New Roman" panose="02020603050405020304" pitchFamily="18" charset="0"/>
              </a:defRPr>
            </a:lvl3pPr>
            <a:lvl4pPr>
              <a:buClr>
                <a:schemeClr val="tx2">
                  <a:lumMod val="50000"/>
                </a:schemeClr>
              </a:buClr>
              <a:defRPr sz="3200" b="1" baseline="0">
                <a:solidFill>
                  <a:schemeClr val="tx2">
                    <a:lumMod val="50000"/>
                  </a:schemeClr>
                </a:solidFill>
                <a:latin typeface="Times New Roman" panose="02020603050405020304" pitchFamily="18" charset="0"/>
              </a:defRPr>
            </a:lvl4pPr>
            <a:lvl5pPr>
              <a:buClr>
                <a:schemeClr val="tx2">
                  <a:lumMod val="50000"/>
                </a:schemeClr>
              </a:buClr>
              <a:defRPr sz="3200" b="1" baseline="0">
                <a:solidFill>
                  <a:schemeClr val="tx2">
                    <a:lumMod val="50000"/>
                  </a:schemeClr>
                </a:solidFill>
                <a:latin typeface="Times New Roman" panose="02020603050405020304" pitchFamily="18" charset="0"/>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a:extLst>
              <a:ext uri="{FF2B5EF4-FFF2-40B4-BE49-F238E27FC236}">
                <a16:creationId xmlns:a16="http://schemas.microsoft.com/office/drawing/2014/main" id="{480E7582-5657-ACBF-ECA3-2725F67BF008}"/>
              </a:ext>
            </a:extLst>
          </p:cNvPr>
          <p:cNvSpPr>
            <a:spLocks noGrp="1"/>
          </p:cNvSpPr>
          <p:nvPr>
            <p:ph type="ftr" sz="quarter" idx="14"/>
          </p:nvPr>
        </p:nvSpPr>
        <p:spPr>
          <a:xfrm>
            <a:off x="3916363" y="6400800"/>
            <a:ext cx="3860800" cy="365125"/>
          </a:xfrm>
        </p:spPr>
        <p:txBody>
          <a:bodyPr/>
          <a:lstStyle>
            <a:lvl1pPr>
              <a:defRPr b="1" dirty="0"/>
            </a:lvl1pPr>
          </a:lstStyle>
          <a:p>
            <a:pPr>
              <a:defRPr/>
            </a:pPr>
            <a:r>
              <a:rPr lang="en-US"/>
              <a:t>District 7 Member Training</a:t>
            </a:r>
          </a:p>
        </p:txBody>
      </p:sp>
      <p:sp>
        <p:nvSpPr>
          <p:cNvPr id="4" name="Slide Number Placeholder 5">
            <a:extLst>
              <a:ext uri="{FF2B5EF4-FFF2-40B4-BE49-F238E27FC236}">
                <a16:creationId xmlns:a16="http://schemas.microsoft.com/office/drawing/2014/main" id="{8259F1A1-3ABA-747A-996E-E67E6089E91E}"/>
              </a:ext>
            </a:extLst>
          </p:cNvPr>
          <p:cNvSpPr>
            <a:spLocks noGrp="1"/>
          </p:cNvSpPr>
          <p:nvPr>
            <p:ph type="sldNum" sz="quarter" idx="15"/>
          </p:nvPr>
        </p:nvSpPr>
        <p:spPr>
          <a:xfrm>
            <a:off x="10718800" y="6356350"/>
            <a:ext cx="1320800" cy="365125"/>
          </a:xfrm>
        </p:spPr>
        <p:txBody>
          <a:bodyPr/>
          <a:lstStyle>
            <a:lvl1pPr>
              <a:defRPr/>
            </a:lvl1pPr>
          </a:lstStyle>
          <a:p>
            <a:pPr>
              <a:defRPr/>
            </a:pPr>
            <a:fld id="{B98F0AED-098C-7940-B888-7882362480E7}" type="slidenum">
              <a:rPr lang="en-US"/>
              <a:pPr>
                <a:defRPr/>
              </a:pPr>
              <a:t>‹#›</a:t>
            </a:fld>
            <a:endParaRPr lang="en-US"/>
          </a:p>
        </p:txBody>
      </p:sp>
    </p:spTree>
    <p:extLst>
      <p:ext uri="{BB962C8B-B14F-4D97-AF65-F5344CB8AC3E}">
        <p14:creationId xmlns:p14="http://schemas.microsoft.com/office/powerpoint/2010/main" val="14037288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BDE85-075E-EF26-CB24-F6F8171790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FAB6D2-14D3-F748-6C61-14AE6414D0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2F59A-90BC-C011-B4DE-32E14E35857F}"/>
              </a:ext>
            </a:extLst>
          </p:cNvPr>
          <p:cNvSpPr>
            <a:spLocks noGrp="1"/>
          </p:cNvSpPr>
          <p:nvPr>
            <p:ph type="dt" sz="half" idx="10"/>
          </p:nvPr>
        </p:nvSpPr>
        <p:spPr/>
        <p:txBody>
          <a:bodyPr/>
          <a:lstStyle/>
          <a:p>
            <a:fld id="{49CE7590-A177-D740-9CCB-7AF3C7958539}" type="datetimeFigureOut">
              <a:rPr lang="en-US" smtClean="0"/>
              <a:t>7/7/2025</a:t>
            </a:fld>
            <a:endParaRPr lang="en-US"/>
          </a:p>
        </p:txBody>
      </p:sp>
      <p:sp>
        <p:nvSpPr>
          <p:cNvPr id="5" name="Footer Placeholder 4">
            <a:extLst>
              <a:ext uri="{FF2B5EF4-FFF2-40B4-BE49-F238E27FC236}">
                <a16:creationId xmlns:a16="http://schemas.microsoft.com/office/drawing/2014/main" id="{047BB687-F543-AACF-B01D-ACF5DD444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0858E-1B70-9ACA-A157-B6EFE6B0B493}"/>
              </a:ext>
            </a:extLst>
          </p:cNvPr>
          <p:cNvSpPr>
            <a:spLocks noGrp="1"/>
          </p:cNvSpPr>
          <p:nvPr>
            <p:ph type="sldNum" sz="quarter" idx="12"/>
          </p:nvPr>
        </p:nvSpPr>
        <p:spPr/>
        <p:txBody>
          <a:bodyPr/>
          <a:lstStyle/>
          <a:p>
            <a:fld id="{BED881E9-276F-B144-B9A1-D344061BC9A5}" type="slidenum">
              <a:rPr lang="en-US" smtClean="0"/>
              <a:t>‹#›</a:t>
            </a:fld>
            <a:endParaRPr lang="en-US"/>
          </a:p>
        </p:txBody>
      </p:sp>
    </p:spTree>
    <p:extLst>
      <p:ext uri="{BB962C8B-B14F-4D97-AF65-F5344CB8AC3E}">
        <p14:creationId xmlns:p14="http://schemas.microsoft.com/office/powerpoint/2010/main" val="4277773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A6EB-4D3C-41CB-7CEC-BE6F8927A0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96D533-2BE5-7870-E8B8-67E54D1CC8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A0EF38-C1A1-5214-FD62-BB8832E64F55}"/>
              </a:ext>
            </a:extLst>
          </p:cNvPr>
          <p:cNvSpPr>
            <a:spLocks noGrp="1"/>
          </p:cNvSpPr>
          <p:nvPr>
            <p:ph type="dt" sz="half" idx="10"/>
          </p:nvPr>
        </p:nvSpPr>
        <p:spPr/>
        <p:txBody>
          <a:bodyPr/>
          <a:lstStyle/>
          <a:p>
            <a:fld id="{1AE4CA15-89E2-8641-ACD8-5A7F9A5BFFB1}" type="datetimeFigureOut">
              <a:rPr lang="en-US" smtClean="0"/>
              <a:t>7/7/2025</a:t>
            </a:fld>
            <a:endParaRPr lang="en-US"/>
          </a:p>
        </p:txBody>
      </p:sp>
      <p:sp>
        <p:nvSpPr>
          <p:cNvPr id="5" name="Footer Placeholder 4">
            <a:extLst>
              <a:ext uri="{FF2B5EF4-FFF2-40B4-BE49-F238E27FC236}">
                <a16:creationId xmlns:a16="http://schemas.microsoft.com/office/drawing/2014/main" id="{6A916E18-7053-F58D-D76A-7479CB700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D7C7C-21C1-00F1-DC49-FEA2328450B8}"/>
              </a:ext>
            </a:extLst>
          </p:cNvPr>
          <p:cNvSpPr>
            <a:spLocks noGrp="1"/>
          </p:cNvSpPr>
          <p:nvPr>
            <p:ph type="sldNum" sz="quarter" idx="12"/>
          </p:nvPr>
        </p:nvSpPr>
        <p:spPr/>
        <p:txBody>
          <a:bodyPr/>
          <a:lstStyle/>
          <a:p>
            <a:fld id="{CDF58817-0761-5642-AEE6-9A469ECBF1C1}" type="slidenum">
              <a:rPr lang="en-US" smtClean="0"/>
              <a:t>‹#›</a:t>
            </a:fld>
            <a:endParaRPr lang="en-US"/>
          </a:p>
        </p:txBody>
      </p:sp>
    </p:spTree>
    <p:extLst>
      <p:ext uri="{BB962C8B-B14F-4D97-AF65-F5344CB8AC3E}">
        <p14:creationId xmlns:p14="http://schemas.microsoft.com/office/powerpoint/2010/main" val="1787989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DE96-F0EA-196E-14C3-93FBDF3FF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741A2-1678-6915-EC99-D2DD607AA7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CA57C-A250-3FE2-48E5-6294A57EC86C}"/>
              </a:ext>
            </a:extLst>
          </p:cNvPr>
          <p:cNvSpPr>
            <a:spLocks noGrp="1"/>
          </p:cNvSpPr>
          <p:nvPr>
            <p:ph type="dt" sz="half" idx="10"/>
          </p:nvPr>
        </p:nvSpPr>
        <p:spPr/>
        <p:txBody>
          <a:bodyPr/>
          <a:lstStyle/>
          <a:p>
            <a:fld id="{1AE4CA15-89E2-8641-ACD8-5A7F9A5BFFB1}" type="datetimeFigureOut">
              <a:rPr lang="en-US" smtClean="0"/>
              <a:t>7/7/2025</a:t>
            </a:fld>
            <a:endParaRPr lang="en-US"/>
          </a:p>
        </p:txBody>
      </p:sp>
      <p:sp>
        <p:nvSpPr>
          <p:cNvPr id="5" name="Footer Placeholder 4">
            <a:extLst>
              <a:ext uri="{FF2B5EF4-FFF2-40B4-BE49-F238E27FC236}">
                <a16:creationId xmlns:a16="http://schemas.microsoft.com/office/drawing/2014/main" id="{66316434-0DE1-44F8-837A-23439DE31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DE843-30C8-FA3A-3C40-F762D2191760}"/>
              </a:ext>
            </a:extLst>
          </p:cNvPr>
          <p:cNvSpPr>
            <a:spLocks noGrp="1"/>
          </p:cNvSpPr>
          <p:nvPr>
            <p:ph type="sldNum" sz="quarter" idx="12"/>
          </p:nvPr>
        </p:nvSpPr>
        <p:spPr/>
        <p:txBody>
          <a:bodyPr/>
          <a:lstStyle/>
          <a:p>
            <a:fld id="{CDF58817-0761-5642-AEE6-9A469ECBF1C1}" type="slidenum">
              <a:rPr lang="en-US" smtClean="0"/>
              <a:t>‹#›</a:t>
            </a:fld>
            <a:endParaRPr lang="en-US"/>
          </a:p>
        </p:txBody>
      </p:sp>
    </p:spTree>
    <p:extLst>
      <p:ext uri="{BB962C8B-B14F-4D97-AF65-F5344CB8AC3E}">
        <p14:creationId xmlns:p14="http://schemas.microsoft.com/office/powerpoint/2010/main" val="3867107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6AEF-74DD-59CA-534C-2FF82486C4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479E70-4A0D-7D8E-BF66-FB29FBF11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AB382D-A245-68AD-0394-9A5D0A89FDE0}"/>
              </a:ext>
            </a:extLst>
          </p:cNvPr>
          <p:cNvSpPr>
            <a:spLocks noGrp="1"/>
          </p:cNvSpPr>
          <p:nvPr>
            <p:ph type="dt" sz="half" idx="10"/>
          </p:nvPr>
        </p:nvSpPr>
        <p:spPr/>
        <p:txBody>
          <a:bodyPr/>
          <a:lstStyle/>
          <a:p>
            <a:fld id="{1AE4CA15-89E2-8641-ACD8-5A7F9A5BFFB1}" type="datetimeFigureOut">
              <a:rPr lang="en-US" smtClean="0"/>
              <a:t>7/7/2025</a:t>
            </a:fld>
            <a:endParaRPr lang="en-US"/>
          </a:p>
        </p:txBody>
      </p:sp>
      <p:sp>
        <p:nvSpPr>
          <p:cNvPr id="5" name="Footer Placeholder 4">
            <a:extLst>
              <a:ext uri="{FF2B5EF4-FFF2-40B4-BE49-F238E27FC236}">
                <a16:creationId xmlns:a16="http://schemas.microsoft.com/office/drawing/2014/main" id="{6FCD4E73-89FD-E938-7C52-F4B789710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970BB-6FDB-3EA2-DD37-940E3D490329}"/>
              </a:ext>
            </a:extLst>
          </p:cNvPr>
          <p:cNvSpPr>
            <a:spLocks noGrp="1"/>
          </p:cNvSpPr>
          <p:nvPr>
            <p:ph type="sldNum" sz="quarter" idx="12"/>
          </p:nvPr>
        </p:nvSpPr>
        <p:spPr/>
        <p:txBody>
          <a:bodyPr/>
          <a:lstStyle/>
          <a:p>
            <a:fld id="{CDF58817-0761-5642-AEE6-9A469ECBF1C1}" type="slidenum">
              <a:rPr lang="en-US" smtClean="0"/>
              <a:t>‹#›</a:t>
            </a:fld>
            <a:endParaRPr lang="en-US"/>
          </a:p>
        </p:txBody>
      </p:sp>
    </p:spTree>
    <p:extLst>
      <p:ext uri="{BB962C8B-B14F-4D97-AF65-F5344CB8AC3E}">
        <p14:creationId xmlns:p14="http://schemas.microsoft.com/office/powerpoint/2010/main" val="1064364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9711-5394-D7BB-D217-16A45B0AD9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BBB15-407E-B96F-FD68-4227D4649B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C50B4-852D-42B6-0B2F-F2ABA1DAC5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55715A-D698-2E65-FDB1-5FCC3F68D798}"/>
              </a:ext>
            </a:extLst>
          </p:cNvPr>
          <p:cNvSpPr>
            <a:spLocks noGrp="1"/>
          </p:cNvSpPr>
          <p:nvPr>
            <p:ph type="dt" sz="half" idx="10"/>
          </p:nvPr>
        </p:nvSpPr>
        <p:spPr/>
        <p:txBody>
          <a:bodyPr/>
          <a:lstStyle/>
          <a:p>
            <a:fld id="{1AE4CA15-89E2-8641-ACD8-5A7F9A5BFFB1}" type="datetimeFigureOut">
              <a:rPr lang="en-US" smtClean="0"/>
              <a:t>7/7/2025</a:t>
            </a:fld>
            <a:endParaRPr lang="en-US"/>
          </a:p>
        </p:txBody>
      </p:sp>
      <p:sp>
        <p:nvSpPr>
          <p:cNvPr id="6" name="Footer Placeholder 5">
            <a:extLst>
              <a:ext uri="{FF2B5EF4-FFF2-40B4-BE49-F238E27FC236}">
                <a16:creationId xmlns:a16="http://schemas.microsoft.com/office/drawing/2014/main" id="{0562459A-7C94-E9C0-A255-FFAA7BEA2D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1AAE7-096F-3F23-6C37-690C705CF015}"/>
              </a:ext>
            </a:extLst>
          </p:cNvPr>
          <p:cNvSpPr>
            <a:spLocks noGrp="1"/>
          </p:cNvSpPr>
          <p:nvPr>
            <p:ph type="sldNum" sz="quarter" idx="12"/>
          </p:nvPr>
        </p:nvSpPr>
        <p:spPr/>
        <p:txBody>
          <a:bodyPr/>
          <a:lstStyle/>
          <a:p>
            <a:fld id="{CDF58817-0761-5642-AEE6-9A469ECBF1C1}" type="slidenum">
              <a:rPr lang="en-US" smtClean="0"/>
              <a:t>‹#›</a:t>
            </a:fld>
            <a:endParaRPr lang="en-US"/>
          </a:p>
        </p:txBody>
      </p:sp>
    </p:spTree>
    <p:extLst>
      <p:ext uri="{BB962C8B-B14F-4D97-AF65-F5344CB8AC3E}">
        <p14:creationId xmlns:p14="http://schemas.microsoft.com/office/powerpoint/2010/main" val="3443705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DC47-5D11-2796-158E-19C5911F7B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6EBA1A-D29D-8455-28BD-94FE39D084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D86420-7AFD-4B41-6F98-A77722ABD5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45A5-76CC-6503-785A-253218D5AD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03DFD-1A28-C5B0-DEBE-4C51019C03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3D5273-D919-5362-48AA-403C765BB124}"/>
              </a:ext>
            </a:extLst>
          </p:cNvPr>
          <p:cNvSpPr>
            <a:spLocks noGrp="1"/>
          </p:cNvSpPr>
          <p:nvPr>
            <p:ph type="dt" sz="half" idx="10"/>
          </p:nvPr>
        </p:nvSpPr>
        <p:spPr/>
        <p:txBody>
          <a:bodyPr/>
          <a:lstStyle/>
          <a:p>
            <a:fld id="{1AE4CA15-89E2-8641-ACD8-5A7F9A5BFFB1}" type="datetimeFigureOut">
              <a:rPr lang="en-US" smtClean="0"/>
              <a:t>7/7/2025</a:t>
            </a:fld>
            <a:endParaRPr lang="en-US"/>
          </a:p>
        </p:txBody>
      </p:sp>
      <p:sp>
        <p:nvSpPr>
          <p:cNvPr id="8" name="Footer Placeholder 7">
            <a:extLst>
              <a:ext uri="{FF2B5EF4-FFF2-40B4-BE49-F238E27FC236}">
                <a16:creationId xmlns:a16="http://schemas.microsoft.com/office/drawing/2014/main" id="{15ADE6F5-E616-F991-100C-D956B50BB8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716074-5EC0-F28D-03F5-D2B2A5A9E428}"/>
              </a:ext>
            </a:extLst>
          </p:cNvPr>
          <p:cNvSpPr>
            <a:spLocks noGrp="1"/>
          </p:cNvSpPr>
          <p:nvPr>
            <p:ph type="sldNum" sz="quarter" idx="12"/>
          </p:nvPr>
        </p:nvSpPr>
        <p:spPr/>
        <p:txBody>
          <a:bodyPr/>
          <a:lstStyle/>
          <a:p>
            <a:fld id="{CDF58817-0761-5642-AEE6-9A469ECBF1C1}" type="slidenum">
              <a:rPr lang="en-US" smtClean="0"/>
              <a:t>‹#›</a:t>
            </a:fld>
            <a:endParaRPr lang="en-US"/>
          </a:p>
        </p:txBody>
      </p:sp>
    </p:spTree>
    <p:extLst>
      <p:ext uri="{BB962C8B-B14F-4D97-AF65-F5344CB8AC3E}">
        <p14:creationId xmlns:p14="http://schemas.microsoft.com/office/powerpoint/2010/main" val="590279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D6EC-6F2D-F2E2-F1D4-FA80A2A46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673B1C-0C6F-6416-C21D-24A5121499E8}"/>
              </a:ext>
            </a:extLst>
          </p:cNvPr>
          <p:cNvSpPr>
            <a:spLocks noGrp="1"/>
          </p:cNvSpPr>
          <p:nvPr>
            <p:ph type="dt" sz="half" idx="10"/>
          </p:nvPr>
        </p:nvSpPr>
        <p:spPr/>
        <p:txBody>
          <a:bodyPr/>
          <a:lstStyle/>
          <a:p>
            <a:fld id="{1AE4CA15-89E2-8641-ACD8-5A7F9A5BFFB1}" type="datetimeFigureOut">
              <a:rPr lang="en-US" smtClean="0"/>
              <a:t>7/7/2025</a:t>
            </a:fld>
            <a:endParaRPr lang="en-US"/>
          </a:p>
        </p:txBody>
      </p:sp>
      <p:sp>
        <p:nvSpPr>
          <p:cNvPr id="4" name="Footer Placeholder 3">
            <a:extLst>
              <a:ext uri="{FF2B5EF4-FFF2-40B4-BE49-F238E27FC236}">
                <a16:creationId xmlns:a16="http://schemas.microsoft.com/office/drawing/2014/main" id="{F104103D-10C1-035A-3DF0-A30B6F4004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64E252-30DE-A269-79BE-BE68D4E0D05D}"/>
              </a:ext>
            </a:extLst>
          </p:cNvPr>
          <p:cNvSpPr>
            <a:spLocks noGrp="1"/>
          </p:cNvSpPr>
          <p:nvPr>
            <p:ph type="sldNum" sz="quarter" idx="12"/>
          </p:nvPr>
        </p:nvSpPr>
        <p:spPr/>
        <p:txBody>
          <a:bodyPr/>
          <a:lstStyle/>
          <a:p>
            <a:fld id="{CDF58817-0761-5642-AEE6-9A469ECBF1C1}" type="slidenum">
              <a:rPr lang="en-US" smtClean="0"/>
              <a:t>‹#›</a:t>
            </a:fld>
            <a:endParaRPr lang="en-US"/>
          </a:p>
        </p:txBody>
      </p:sp>
    </p:spTree>
    <p:extLst>
      <p:ext uri="{BB962C8B-B14F-4D97-AF65-F5344CB8AC3E}">
        <p14:creationId xmlns:p14="http://schemas.microsoft.com/office/powerpoint/2010/main" val="2472570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C5DCF-9585-1E8D-B50D-6465E8BA0771}"/>
              </a:ext>
            </a:extLst>
          </p:cNvPr>
          <p:cNvSpPr>
            <a:spLocks noGrp="1"/>
          </p:cNvSpPr>
          <p:nvPr>
            <p:ph type="dt" sz="half" idx="10"/>
          </p:nvPr>
        </p:nvSpPr>
        <p:spPr/>
        <p:txBody>
          <a:bodyPr/>
          <a:lstStyle/>
          <a:p>
            <a:fld id="{1AE4CA15-89E2-8641-ACD8-5A7F9A5BFFB1}" type="datetimeFigureOut">
              <a:rPr lang="en-US" smtClean="0"/>
              <a:t>7/7/2025</a:t>
            </a:fld>
            <a:endParaRPr lang="en-US"/>
          </a:p>
        </p:txBody>
      </p:sp>
      <p:sp>
        <p:nvSpPr>
          <p:cNvPr id="3" name="Footer Placeholder 2">
            <a:extLst>
              <a:ext uri="{FF2B5EF4-FFF2-40B4-BE49-F238E27FC236}">
                <a16:creationId xmlns:a16="http://schemas.microsoft.com/office/drawing/2014/main" id="{2DD98360-4DAF-8721-181F-424B92662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9D894D-1124-CF50-585D-BE7EA13DFC19}"/>
              </a:ext>
            </a:extLst>
          </p:cNvPr>
          <p:cNvSpPr>
            <a:spLocks noGrp="1"/>
          </p:cNvSpPr>
          <p:nvPr>
            <p:ph type="sldNum" sz="quarter" idx="12"/>
          </p:nvPr>
        </p:nvSpPr>
        <p:spPr/>
        <p:txBody>
          <a:bodyPr/>
          <a:lstStyle/>
          <a:p>
            <a:fld id="{CDF58817-0761-5642-AEE6-9A469ECBF1C1}" type="slidenum">
              <a:rPr lang="en-US" smtClean="0"/>
              <a:t>‹#›</a:t>
            </a:fld>
            <a:endParaRPr lang="en-US"/>
          </a:p>
        </p:txBody>
      </p:sp>
    </p:spTree>
    <p:extLst>
      <p:ext uri="{BB962C8B-B14F-4D97-AF65-F5344CB8AC3E}">
        <p14:creationId xmlns:p14="http://schemas.microsoft.com/office/powerpoint/2010/main" val="1736998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5054-8E58-1A69-C0F8-A0748329CF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251F72-AE58-F519-27F8-DBF471F7CC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907ED1-8139-7E86-376D-F552A9150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A3B04-6EFF-5738-6CD8-4B40ACAE71D8}"/>
              </a:ext>
            </a:extLst>
          </p:cNvPr>
          <p:cNvSpPr>
            <a:spLocks noGrp="1"/>
          </p:cNvSpPr>
          <p:nvPr>
            <p:ph type="dt" sz="half" idx="10"/>
          </p:nvPr>
        </p:nvSpPr>
        <p:spPr/>
        <p:txBody>
          <a:bodyPr/>
          <a:lstStyle/>
          <a:p>
            <a:fld id="{1AE4CA15-89E2-8641-ACD8-5A7F9A5BFFB1}" type="datetimeFigureOut">
              <a:rPr lang="en-US" smtClean="0"/>
              <a:t>7/7/2025</a:t>
            </a:fld>
            <a:endParaRPr lang="en-US"/>
          </a:p>
        </p:txBody>
      </p:sp>
      <p:sp>
        <p:nvSpPr>
          <p:cNvPr id="6" name="Footer Placeholder 5">
            <a:extLst>
              <a:ext uri="{FF2B5EF4-FFF2-40B4-BE49-F238E27FC236}">
                <a16:creationId xmlns:a16="http://schemas.microsoft.com/office/drawing/2014/main" id="{DD68BD7F-0798-45BA-CBB3-1E9A51AC5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77054-37DF-FF7F-194D-85B13FB83152}"/>
              </a:ext>
            </a:extLst>
          </p:cNvPr>
          <p:cNvSpPr>
            <a:spLocks noGrp="1"/>
          </p:cNvSpPr>
          <p:nvPr>
            <p:ph type="sldNum" sz="quarter" idx="12"/>
          </p:nvPr>
        </p:nvSpPr>
        <p:spPr/>
        <p:txBody>
          <a:bodyPr/>
          <a:lstStyle/>
          <a:p>
            <a:fld id="{CDF58817-0761-5642-AEE6-9A469ECBF1C1}" type="slidenum">
              <a:rPr lang="en-US" smtClean="0"/>
              <a:t>‹#›</a:t>
            </a:fld>
            <a:endParaRPr lang="en-US"/>
          </a:p>
        </p:txBody>
      </p:sp>
    </p:spTree>
    <p:extLst>
      <p:ext uri="{BB962C8B-B14F-4D97-AF65-F5344CB8AC3E}">
        <p14:creationId xmlns:p14="http://schemas.microsoft.com/office/powerpoint/2010/main" val="2648428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510B-66D2-7287-D65B-E1F1CCD1B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1A6639-2485-5157-8203-3EEDE59DC4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BEEB77-DE3B-F0BD-5F8B-114222FF0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CDD64E-40A4-5873-0A5B-C931EE18D3ED}"/>
              </a:ext>
            </a:extLst>
          </p:cNvPr>
          <p:cNvSpPr>
            <a:spLocks noGrp="1"/>
          </p:cNvSpPr>
          <p:nvPr>
            <p:ph type="dt" sz="half" idx="10"/>
          </p:nvPr>
        </p:nvSpPr>
        <p:spPr/>
        <p:txBody>
          <a:bodyPr/>
          <a:lstStyle/>
          <a:p>
            <a:fld id="{1AE4CA15-89E2-8641-ACD8-5A7F9A5BFFB1}" type="datetimeFigureOut">
              <a:rPr lang="en-US" smtClean="0"/>
              <a:t>7/7/2025</a:t>
            </a:fld>
            <a:endParaRPr lang="en-US"/>
          </a:p>
        </p:txBody>
      </p:sp>
      <p:sp>
        <p:nvSpPr>
          <p:cNvPr id="6" name="Footer Placeholder 5">
            <a:extLst>
              <a:ext uri="{FF2B5EF4-FFF2-40B4-BE49-F238E27FC236}">
                <a16:creationId xmlns:a16="http://schemas.microsoft.com/office/drawing/2014/main" id="{65337A8C-6C70-F47F-A176-5C572D4C33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43646-3CFF-ABCB-BCAB-555B705C1F18}"/>
              </a:ext>
            </a:extLst>
          </p:cNvPr>
          <p:cNvSpPr>
            <a:spLocks noGrp="1"/>
          </p:cNvSpPr>
          <p:nvPr>
            <p:ph type="sldNum" sz="quarter" idx="12"/>
          </p:nvPr>
        </p:nvSpPr>
        <p:spPr/>
        <p:txBody>
          <a:bodyPr/>
          <a:lstStyle/>
          <a:p>
            <a:fld id="{CDF58817-0761-5642-AEE6-9A469ECBF1C1}" type="slidenum">
              <a:rPr lang="en-US" smtClean="0"/>
              <a:t>‹#›</a:t>
            </a:fld>
            <a:endParaRPr lang="en-US"/>
          </a:p>
        </p:txBody>
      </p:sp>
    </p:spTree>
    <p:extLst>
      <p:ext uri="{BB962C8B-B14F-4D97-AF65-F5344CB8AC3E}">
        <p14:creationId xmlns:p14="http://schemas.microsoft.com/office/powerpoint/2010/main" val="198241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183" y="3487017"/>
            <a:ext cx="10513484" cy="1362075"/>
          </a:xfrm>
        </p:spPr>
        <p:txBody>
          <a:bodyPr anchor="t"/>
          <a:lstStyle>
            <a:lvl1pPr algn="l">
              <a:defRPr sz="4000" b="1" i="0" cap="all" baseline="0"/>
            </a:lvl1pPr>
          </a:lstStyle>
          <a:p>
            <a:r>
              <a:rPr lang="en-US" dirty="0"/>
              <a:t>Click to edit Master title style</a:t>
            </a:r>
          </a:p>
        </p:txBody>
      </p:sp>
      <p:sp>
        <p:nvSpPr>
          <p:cNvPr id="3" name="Text Placeholder 2"/>
          <p:cNvSpPr>
            <a:spLocks noGrp="1"/>
          </p:cNvSpPr>
          <p:nvPr>
            <p:ph type="body" idx="1"/>
          </p:nvPr>
        </p:nvSpPr>
        <p:spPr>
          <a:xfrm>
            <a:off x="1062183" y="1744375"/>
            <a:ext cx="10513484" cy="1500187"/>
          </a:xfrm>
        </p:spPr>
        <p:txBody>
          <a:bodyPr anchor="b"/>
          <a:lstStyle>
            <a:lvl1pPr marL="0" indent="0">
              <a:buNone/>
              <a:defRPr sz="3200" b="1"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Footer Placeholder 4">
            <a:extLst>
              <a:ext uri="{FF2B5EF4-FFF2-40B4-BE49-F238E27FC236}">
                <a16:creationId xmlns:a16="http://schemas.microsoft.com/office/drawing/2014/main" id="{CA4F9D03-8BF2-E2B1-E6FD-D2083036CAA1}"/>
              </a:ext>
            </a:extLst>
          </p:cNvPr>
          <p:cNvSpPr>
            <a:spLocks noGrp="1"/>
          </p:cNvSpPr>
          <p:nvPr>
            <p:ph type="ftr" sz="quarter" idx="10"/>
          </p:nvPr>
        </p:nvSpPr>
        <p:spPr/>
        <p:txBody>
          <a:bodyPr/>
          <a:lstStyle>
            <a:lvl1pPr>
              <a:defRPr/>
            </a:lvl1pPr>
          </a:lstStyle>
          <a:p>
            <a:pPr>
              <a:defRPr/>
            </a:pPr>
            <a:r>
              <a:rPr lang="en-US"/>
              <a:t>District 7 Member Training</a:t>
            </a:r>
          </a:p>
        </p:txBody>
      </p:sp>
      <p:sp>
        <p:nvSpPr>
          <p:cNvPr id="5" name="Slide Number Placeholder 5">
            <a:extLst>
              <a:ext uri="{FF2B5EF4-FFF2-40B4-BE49-F238E27FC236}">
                <a16:creationId xmlns:a16="http://schemas.microsoft.com/office/drawing/2014/main" id="{9DE9AAD7-C2B0-45D0-C59F-01415EC00249}"/>
              </a:ext>
            </a:extLst>
          </p:cNvPr>
          <p:cNvSpPr>
            <a:spLocks noGrp="1"/>
          </p:cNvSpPr>
          <p:nvPr>
            <p:ph type="sldNum" sz="quarter" idx="11"/>
          </p:nvPr>
        </p:nvSpPr>
        <p:spPr/>
        <p:txBody>
          <a:bodyPr/>
          <a:lstStyle>
            <a:lvl1pPr>
              <a:defRPr/>
            </a:lvl1pPr>
          </a:lstStyle>
          <a:p>
            <a:pPr>
              <a:defRPr/>
            </a:pPr>
            <a:fld id="{427D0757-C7C9-A246-84D5-4A93D90B67A2}" type="slidenum">
              <a:rPr lang="en-US"/>
              <a:pPr>
                <a:defRPr/>
              </a:pPr>
              <a:t>‹#›</a:t>
            </a:fld>
            <a:endParaRPr lang="en-US"/>
          </a:p>
        </p:txBody>
      </p:sp>
    </p:spTree>
    <p:extLst>
      <p:ext uri="{BB962C8B-B14F-4D97-AF65-F5344CB8AC3E}">
        <p14:creationId xmlns:p14="http://schemas.microsoft.com/office/powerpoint/2010/main" val="1251053424"/>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CA59-5B9B-5352-5D09-8B6C61FA8C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9C77E5-A1C0-71C8-2530-7F1D51C2B6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36F23-6A05-AA24-DF2E-397B43D55CF9}"/>
              </a:ext>
            </a:extLst>
          </p:cNvPr>
          <p:cNvSpPr>
            <a:spLocks noGrp="1"/>
          </p:cNvSpPr>
          <p:nvPr>
            <p:ph type="dt" sz="half" idx="10"/>
          </p:nvPr>
        </p:nvSpPr>
        <p:spPr/>
        <p:txBody>
          <a:bodyPr/>
          <a:lstStyle/>
          <a:p>
            <a:fld id="{1AE4CA15-89E2-8641-ACD8-5A7F9A5BFFB1}" type="datetimeFigureOut">
              <a:rPr lang="en-US" smtClean="0"/>
              <a:t>7/7/2025</a:t>
            </a:fld>
            <a:endParaRPr lang="en-US"/>
          </a:p>
        </p:txBody>
      </p:sp>
      <p:sp>
        <p:nvSpPr>
          <p:cNvPr id="5" name="Footer Placeholder 4">
            <a:extLst>
              <a:ext uri="{FF2B5EF4-FFF2-40B4-BE49-F238E27FC236}">
                <a16:creationId xmlns:a16="http://schemas.microsoft.com/office/drawing/2014/main" id="{452EDA0E-FEFC-1807-3E7A-1A1F73A14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2DF40-BFF0-F1CD-27C0-814C4CD162D8}"/>
              </a:ext>
            </a:extLst>
          </p:cNvPr>
          <p:cNvSpPr>
            <a:spLocks noGrp="1"/>
          </p:cNvSpPr>
          <p:nvPr>
            <p:ph type="sldNum" sz="quarter" idx="12"/>
          </p:nvPr>
        </p:nvSpPr>
        <p:spPr/>
        <p:txBody>
          <a:bodyPr/>
          <a:lstStyle/>
          <a:p>
            <a:fld id="{CDF58817-0761-5642-AEE6-9A469ECBF1C1}" type="slidenum">
              <a:rPr lang="en-US" smtClean="0"/>
              <a:t>‹#›</a:t>
            </a:fld>
            <a:endParaRPr lang="en-US"/>
          </a:p>
        </p:txBody>
      </p:sp>
    </p:spTree>
    <p:extLst>
      <p:ext uri="{BB962C8B-B14F-4D97-AF65-F5344CB8AC3E}">
        <p14:creationId xmlns:p14="http://schemas.microsoft.com/office/powerpoint/2010/main" val="2970549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F87268-E0FC-94D7-92C9-9B76F891DA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233DB2-B8E9-2550-2BC3-EC89E2E4EA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DEB83-510B-D40F-9F5D-214CB7EAD70F}"/>
              </a:ext>
            </a:extLst>
          </p:cNvPr>
          <p:cNvSpPr>
            <a:spLocks noGrp="1"/>
          </p:cNvSpPr>
          <p:nvPr>
            <p:ph type="dt" sz="half" idx="10"/>
          </p:nvPr>
        </p:nvSpPr>
        <p:spPr/>
        <p:txBody>
          <a:bodyPr/>
          <a:lstStyle/>
          <a:p>
            <a:fld id="{1AE4CA15-89E2-8641-ACD8-5A7F9A5BFFB1}" type="datetimeFigureOut">
              <a:rPr lang="en-US" smtClean="0"/>
              <a:t>7/7/2025</a:t>
            </a:fld>
            <a:endParaRPr lang="en-US"/>
          </a:p>
        </p:txBody>
      </p:sp>
      <p:sp>
        <p:nvSpPr>
          <p:cNvPr id="5" name="Footer Placeholder 4">
            <a:extLst>
              <a:ext uri="{FF2B5EF4-FFF2-40B4-BE49-F238E27FC236}">
                <a16:creationId xmlns:a16="http://schemas.microsoft.com/office/drawing/2014/main" id="{D1B93594-0085-1BD4-185A-6CEA6E391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D9B6A-AA0A-4BFC-01C5-865B9036E13D}"/>
              </a:ext>
            </a:extLst>
          </p:cNvPr>
          <p:cNvSpPr>
            <a:spLocks noGrp="1"/>
          </p:cNvSpPr>
          <p:nvPr>
            <p:ph type="sldNum" sz="quarter" idx="12"/>
          </p:nvPr>
        </p:nvSpPr>
        <p:spPr/>
        <p:txBody>
          <a:bodyPr/>
          <a:lstStyle/>
          <a:p>
            <a:fld id="{CDF58817-0761-5642-AEE6-9A469ECBF1C1}" type="slidenum">
              <a:rPr lang="en-US" smtClean="0"/>
              <a:t>‹#›</a:t>
            </a:fld>
            <a:endParaRPr lang="en-US"/>
          </a:p>
        </p:txBody>
      </p:sp>
    </p:spTree>
    <p:extLst>
      <p:ext uri="{BB962C8B-B14F-4D97-AF65-F5344CB8AC3E}">
        <p14:creationId xmlns:p14="http://schemas.microsoft.com/office/powerpoint/2010/main" val="3781697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07E1-6031-8E87-05D5-D4DD85A4FE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138ABD-3C08-7723-7AE5-EDEF27CB82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2C1F25-17A9-24F8-8349-D2370096804A}"/>
              </a:ext>
            </a:extLst>
          </p:cNvPr>
          <p:cNvSpPr>
            <a:spLocks noGrp="1"/>
          </p:cNvSpPr>
          <p:nvPr>
            <p:ph type="dt" sz="half" idx="10"/>
          </p:nvPr>
        </p:nvSpPr>
        <p:spPr/>
        <p:txBody>
          <a:bodyPr/>
          <a:lstStyle/>
          <a:p>
            <a:fld id="{5F9F24AF-1003-3641-AF6D-A190E37F7C28}" type="datetimeFigureOut">
              <a:rPr lang="en-US" smtClean="0"/>
              <a:t>7/7/2025</a:t>
            </a:fld>
            <a:endParaRPr lang="en-US"/>
          </a:p>
        </p:txBody>
      </p:sp>
      <p:sp>
        <p:nvSpPr>
          <p:cNvPr id="5" name="Footer Placeholder 4">
            <a:extLst>
              <a:ext uri="{FF2B5EF4-FFF2-40B4-BE49-F238E27FC236}">
                <a16:creationId xmlns:a16="http://schemas.microsoft.com/office/drawing/2014/main" id="{C29787BD-2A18-D8B5-9E99-C1CA84247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8C1B0-E827-07DD-D197-6E09C322D9FA}"/>
              </a:ext>
            </a:extLst>
          </p:cNvPr>
          <p:cNvSpPr>
            <a:spLocks noGrp="1"/>
          </p:cNvSpPr>
          <p:nvPr>
            <p:ph type="sldNum" sz="quarter" idx="12"/>
          </p:nvPr>
        </p:nvSpPr>
        <p:spPr/>
        <p:txBody>
          <a:bodyPr/>
          <a:lstStyle/>
          <a:p>
            <a:fld id="{5DBE482A-80A0-0446-A039-04E3263C10A0}" type="slidenum">
              <a:rPr lang="en-US" smtClean="0"/>
              <a:t>‹#›</a:t>
            </a:fld>
            <a:endParaRPr lang="en-US"/>
          </a:p>
        </p:txBody>
      </p:sp>
    </p:spTree>
    <p:extLst>
      <p:ext uri="{BB962C8B-B14F-4D97-AF65-F5344CB8AC3E}">
        <p14:creationId xmlns:p14="http://schemas.microsoft.com/office/powerpoint/2010/main" val="1694700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E431-8A64-4583-8855-F8BB1C5536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9F3602-F70A-1F53-FA7F-898801FFC2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787E1-8687-5853-3038-8F6762DBD690}"/>
              </a:ext>
            </a:extLst>
          </p:cNvPr>
          <p:cNvSpPr>
            <a:spLocks noGrp="1"/>
          </p:cNvSpPr>
          <p:nvPr>
            <p:ph type="dt" sz="half" idx="10"/>
          </p:nvPr>
        </p:nvSpPr>
        <p:spPr/>
        <p:txBody>
          <a:bodyPr/>
          <a:lstStyle/>
          <a:p>
            <a:fld id="{5F9F24AF-1003-3641-AF6D-A190E37F7C28}" type="datetimeFigureOut">
              <a:rPr lang="en-US" smtClean="0"/>
              <a:t>7/7/2025</a:t>
            </a:fld>
            <a:endParaRPr lang="en-US"/>
          </a:p>
        </p:txBody>
      </p:sp>
      <p:sp>
        <p:nvSpPr>
          <p:cNvPr id="5" name="Footer Placeholder 4">
            <a:extLst>
              <a:ext uri="{FF2B5EF4-FFF2-40B4-BE49-F238E27FC236}">
                <a16:creationId xmlns:a16="http://schemas.microsoft.com/office/drawing/2014/main" id="{934C3E44-ADF9-28E7-C1A0-BD2DE58D6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3EDF2-1709-C239-8AFB-CD6A3302C8CA}"/>
              </a:ext>
            </a:extLst>
          </p:cNvPr>
          <p:cNvSpPr>
            <a:spLocks noGrp="1"/>
          </p:cNvSpPr>
          <p:nvPr>
            <p:ph type="sldNum" sz="quarter" idx="12"/>
          </p:nvPr>
        </p:nvSpPr>
        <p:spPr/>
        <p:txBody>
          <a:bodyPr/>
          <a:lstStyle/>
          <a:p>
            <a:fld id="{5DBE482A-80A0-0446-A039-04E3263C10A0}" type="slidenum">
              <a:rPr lang="en-US" smtClean="0"/>
              <a:t>‹#›</a:t>
            </a:fld>
            <a:endParaRPr lang="en-US"/>
          </a:p>
        </p:txBody>
      </p:sp>
    </p:spTree>
    <p:extLst>
      <p:ext uri="{BB962C8B-B14F-4D97-AF65-F5344CB8AC3E}">
        <p14:creationId xmlns:p14="http://schemas.microsoft.com/office/powerpoint/2010/main" val="1036105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DB4DB-C91E-F5D5-17C8-433CDC79EB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581ACE-EAF4-C8E9-CC46-F0563771A9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EAAAC7-31E3-3B4F-0C43-ED08897D69CB}"/>
              </a:ext>
            </a:extLst>
          </p:cNvPr>
          <p:cNvSpPr>
            <a:spLocks noGrp="1"/>
          </p:cNvSpPr>
          <p:nvPr>
            <p:ph type="dt" sz="half" idx="10"/>
          </p:nvPr>
        </p:nvSpPr>
        <p:spPr/>
        <p:txBody>
          <a:bodyPr/>
          <a:lstStyle/>
          <a:p>
            <a:fld id="{5F9F24AF-1003-3641-AF6D-A190E37F7C28}" type="datetimeFigureOut">
              <a:rPr lang="en-US" smtClean="0"/>
              <a:t>7/7/2025</a:t>
            </a:fld>
            <a:endParaRPr lang="en-US"/>
          </a:p>
        </p:txBody>
      </p:sp>
      <p:sp>
        <p:nvSpPr>
          <p:cNvPr id="5" name="Footer Placeholder 4">
            <a:extLst>
              <a:ext uri="{FF2B5EF4-FFF2-40B4-BE49-F238E27FC236}">
                <a16:creationId xmlns:a16="http://schemas.microsoft.com/office/drawing/2014/main" id="{0BFE4E1A-639B-28F9-0B6C-52A1305DE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046B4-DA25-5B5C-F452-1F3540B0C103}"/>
              </a:ext>
            </a:extLst>
          </p:cNvPr>
          <p:cNvSpPr>
            <a:spLocks noGrp="1"/>
          </p:cNvSpPr>
          <p:nvPr>
            <p:ph type="sldNum" sz="quarter" idx="12"/>
          </p:nvPr>
        </p:nvSpPr>
        <p:spPr/>
        <p:txBody>
          <a:bodyPr/>
          <a:lstStyle/>
          <a:p>
            <a:fld id="{5DBE482A-80A0-0446-A039-04E3263C10A0}" type="slidenum">
              <a:rPr lang="en-US" smtClean="0"/>
              <a:t>‹#›</a:t>
            </a:fld>
            <a:endParaRPr lang="en-US"/>
          </a:p>
        </p:txBody>
      </p:sp>
    </p:spTree>
    <p:extLst>
      <p:ext uri="{BB962C8B-B14F-4D97-AF65-F5344CB8AC3E}">
        <p14:creationId xmlns:p14="http://schemas.microsoft.com/office/powerpoint/2010/main" val="1525570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8F66-A894-8E43-8DFB-B5913462E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2D63DA-A329-EFD7-3CCC-F9969AD6E3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8BF573-669C-C641-0EDE-77883C9828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C48427-D58C-367A-8C5D-4CAB924A69B9}"/>
              </a:ext>
            </a:extLst>
          </p:cNvPr>
          <p:cNvSpPr>
            <a:spLocks noGrp="1"/>
          </p:cNvSpPr>
          <p:nvPr>
            <p:ph type="dt" sz="half" idx="10"/>
          </p:nvPr>
        </p:nvSpPr>
        <p:spPr/>
        <p:txBody>
          <a:bodyPr/>
          <a:lstStyle/>
          <a:p>
            <a:fld id="{5F9F24AF-1003-3641-AF6D-A190E37F7C28}" type="datetimeFigureOut">
              <a:rPr lang="en-US" smtClean="0"/>
              <a:t>7/7/2025</a:t>
            </a:fld>
            <a:endParaRPr lang="en-US"/>
          </a:p>
        </p:txBody>
      </p:sp>
      <p:sp>
        <p:nvSpPr>
          <p:cNvPr id="6" name="Footer Placeholder 5">
            <a:extLst>
              <a:ext uri="{FF2B5EF4-FFF2-40B4-BE49-F238E27FC236}">
                <a16:creationId xmlns:a16="http://schemas.microsoft.com/office/drawing/2014/main" id="{35283CE7-8243-15E5-3610-570E2337F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D2544-D8F2-B2D6-FF76-4369B8757E6A}"/>
              </a:ext>
            </a:extLst>
          </p:cNvPr>
          <p:cNvSpPr>
            <a:spLocks noGrp="1"/>
          </p:cNvSpPr>
          <p:nvPr>
            <p:ph type="sldNum" sz="quarter" idx="12"/>
          </p:nvPr>
        </p:nvSpPr>
        <p:spPr/>
        <p:txBody>
          <a:bodyPr/>
          <a:lstStyle/>
          <a:p>
            <a:fld id="{5DBE482A-80A0-0446-A039-04E3263C10A0}" type="slidenum">
              <a:rPr lang="en-US" smtClean="0"/>
              <a:t>‹#›</a:t>
            </a:fld>
            <a:endParaRPr lang="en-US"/>
          </a:p>
        </p:txBody>
      </p:sp>
    </p:spTree>
    <p:extLst>
      <p:ext uri="{BB962C8B-B14F-4D97-AF65-F5344CB8AC3E}">
        <p14:creationId xmlns:p14="http://schemas.microsoft.com/office/powerpoint/2010/main" val="2746413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77C3-786D-0C93-9C84-425D53D9EF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014760-3471-BBA2-91E2-7CF775C4A9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9F31D2-F0B5-64F5-D6F1-FEC2904AE8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26D088-1F52-2571-E36F-AD2D4C9553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12EA3F-F25F-B4C0-D3A3-DD817AC94E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877DED-8D76-BE33-41C7-F47C91E6DDE4}"/>
              </a:ext>
            </a:extLst>
          </p:cNvPr>
          <p:cNvSpPr>
            <a:spLocks noGrp="1"/>
          </p:cNvSpPr>
          <p:nvPr>
            <p:ph type="dt" sz="half" idx="10"/>
          </p:nvPr>
        </p:nvSpPr>
        <p:spPr/>
        <p:txBody>
          <a:bodyPr/>
          <a:lstStyle/>
          <a:p>
            <a:fld id="{5F9F24AF-1003-3641-AF6D-A190E37F7C28}" type="datetimeFigureOut">
              <a:rPr lang="en-US" smtClean="0"/>
              <a:t>7/7/2025</a:t>
            </a:fld>
            <a:endParaRPr lang="en-US"/>
          </a:p>
        </p:txBody>
      </p:sp>
      <p:sp>
        <p:nvSpPr>
          <p:cNvPr id="8" name="Footer Placeholder 7">
            <a:extLst>
              <a:ext uri="{FF2B5EF4-FFF2-40B4-BE49-F238E27FC236}">
                <a16:creationId xmlns:a16="http://schemas.microsoft.com/office/drawing/2014/main" id="{E962B21A-ED17-4DFD-5DEA-3CA03CD762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A52C4E-937E-4625-A1CE-72CD52C151B7}"/>
              </a:ext>
            </a:extLst>
          </p:cNvPr>
          <p:cNvSpPr>
            <a:spLocks noGrp="1"/>
          </p:cNvSpPr>
          <p:nvPr>
            <p:ph type="sldNum" sz="quarter" idx="12"/>
          </p:nvPr>
        </p:nvSpPr>
        <p:spPr/>
        <p:txBody>
          <a:bodyPr/>
          <a:lstStyle/>
          <a:p>
            <a:fld id="{5DBE482A-80A0-0446-A039-04E3263C10A0}" type="slidenum">
              <a:rPr lang="en-US" smtClean="0"/>
              <a:t>‹#›</a:t>
            </a:fld>
            <a:endParaRPr lang="en-US"/>
          </a:p>
        </p:txBody>
      </p:sp>
    </p:spTree>
    <p:extLst>
      <p:ext uri="{BB962C8B-B14F-4D97-AF65-F5344CB8AC3E}">
        <p14:creationId xmlns:p14="http://schemas.microsoft.com/office/powerpoint/2010/main" val="1647280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E73A-DFFB-C93F-A043-BCF6CA5ABA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2C4EE4-BC6D-B081-AE1B-D9D11C0DE212}"/>
              </a:ext>
            </a:extLst>
          </p:cNvPr>
          <p:cNvSpPr>
            <a:spLocks noGrp="1"/>
          </p:cNvSpPr>
          <p:nvPr>
            <p:ph type="dt" sz="half" idx="10"/>
          </p:nvPr>
        </p:nvSpPr>
        <p:spPr/>
        <p:txBody>
          <a:bodyPr/>
          <a:lstStyle/>
          <a:p>
            <a:fld id="{5F9F24AF-1003-3641-AF6D-A190E37F7C28}" type="datetimeFigureOut">
              <a:rPr lang="en-US" smtClean="0"/>
              <a:t>7/7/2025</a:t>
            </a:fld>
            <a:endParaRPr lang="en-US"/>
          </a:p>
        </p:txBody>
      </p:sp>
      <p:sp>
        <p:nvSpPr>
          <p:cNvPr id="4" name="Footer Placeholder 3">
            <a:extLst>
              <a:ext uri="{FF2B5EF4-FFF2-40B4-BE49-F238E27FC236}">
                <a16:creationId xmlns:a16="http://schemas.microsoft.com/office/drawing/2014/main" id="{39292BD8-591F-BC44-5FEF-B48A9997F2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E26A1-C6CE-1A29-4976-1E98798BD1D1}"/>
              </a:ext>
            </a:extLst>
          </p:cNvPr>
          <p:cNvSpPr>
            <a:spLocks noGrp="1"/>
          </p:cNvSpPr>
          <p:nvPr>
            <p:ph type="sldNum" sz="quarter" idx="12"/>
          </p:nvPr>
        </p:nvSpPr>
        <p:spPr/>
        <p:txBody>
          <a:bodyPr/>
          <a:lstStyle/>
          <a:p>
            <a:fld id="{5DBE482A-80A0-0446-A039-04E3263C10A0}" type="slidenum">
              <a:rPr lang="en-US" smtClean="0"/>
              <a:t>‹#›</a:t>
            </a:fld>
            <a:endParaRPr lang="en-US"/>
          </a:p>
        </p:txBody>
      </p:sp>
    </p:spTree>
    <p:extLst>
      <p:ext uri="{BB962C8B-B14F-4D97-AF65-F5344CB8AC3E}">
        <p14:creationId xmlns:p14="http://schemas.microsoft.com/office/powerpoint/2010/main" val="902775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3699A-3C97-A83B-400C-C7E291759C46}"/>
              </a:ext>
            </a:extLst>
          </p:cNvPr>
          <p:cNvSpPr>
            <a:spLocks noGrp="1"/>
          </p:cNvSpPr>
          <p:nvPr>
            <p:ph type="dt" sz="half" idx="10"/>
          </p:nvPr>
        </p:nvSpPr>
        <p:spPr/>
        <p:txBody>
          <a:bodyPr/>
          <a:lstStyle/>
          <a:p>
            <a:fld id="{5F9F24AF-1003-3641-AF6D-A190E37F7C28}" type="datetimeFigureOut">
              <a:rPr lang="en-US" smtClean="0"/>
              <a:t>7/7/2025</a:t>
            </a:fld>
            <a:endParaRPr lang="en-US"/>
          </a:p>
        </p:txBody>
      </p:sp>
      <p:sp>
        <p:nvSpPr>
          <p:cNvPr id="3" name="Footer Placeholder 2">
            <a:extLst>
              <a:ext uri="{FF2B5EF4-FFF2-40B4-BE49-F238E27FC236}">
                <a16:creationId xmlns:a16="http://schemas.microsoft.com/office/drawing/2014/main" id="{1AAD179F-0845-258D-4DC2-6B19DA285E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99D1CF-D743-6388-1BF0-00189DE468A4}"/>
              </a:ext>
            </a:extLst>
          </p:cNvPr>
          <p:cNvSpPr>
            <a:spLocks noGrp="1"/>
          </p:cNvSpPr>
          <p:nvPr>
            <p:ph type="sldNum" sz="quarter" idx="12"/>
          </p:nvPr>
        </p:nvSpPr>
        <p:spPr/>
        <p:txBody>
          <a:bodyPr/>
          <a:lstStyle/>
          <a:p>
            <a:fld id="{5DBE482A-80A0-0446-A039-04E3263C10A0}" type="slidenum">
              <a:rPr lang="en-US" smtClean="0"/>
              <a:t>‹#›</a:t>
            </a:fld>
            <a:endParaRPr lang="en-US"/>
          </a:p>
        </p:txBody>
      </p:sp>
    </p:spTree>
    <p:extLst>
      <p:ext uri="{BB962C8B-B14F-4D97-AF65-F5344CB8AC3E}">
        <p14:creationId xmlns:p14="http://schemas.microsoft.com/office/powerpoint/2010/main" val="1980425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FB53-071C-C8D6-0453-FB5B739974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6125BC-9C2F-8629-A373-0B99EF022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45F17-D521-B96F-8C9A-22FB2FDD0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E88322-662D-7905-3D73-63398F248012}"/>
              </a:ext>
            </a:extLst>
          </p:cNvPr>
          <p:cNvSpPr>
            <a:spLocks noGrp="1"/>
          </p:cNvSpPr>
          <p:nvPr>
            <p:ph type="dt" sz="half" idx="10"/>
          </p:nvPr>
        </p:nvSpPr>
        <p:spPr/>
        <p:txBody>
          <a:bodyPr/>
          <a:lstStyle/>
          <a:p>
            <a:fld id="{5F9F24AF-1003-3641-AF6D-A190E37F7C28}" type="datetimeFigureOut">
              <a:rPr lang="en-US" smtClean="0"/>
              <a:t>7/7/2025</a:t>
            </a:fld>
            <a:endParaRPr lang="en-US"/>
          </a:p>
        </p:txBody>
      </p:sp>
      <p:sp>
        <p:nvSpPr>
          <p:cNvPr id="6" name="Footer Placeholder 5">
            <a:extLst>
              <a:ext uri="{FF2B5EF4-FFF2-40B4-BE49-F238E27FC236}">
                <a16:creationId xmlns:a16="http://schemas.microsoft.com/office/drawing/2014/main" id="{3BFEF146-99C4-E771-0DA1-EE95F8269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1620E6-549E-3687-DF82-879D73A194ED}"/>
              </a:ext>
            </a:extLst>
          </p:cNvPr>
          <p:cNvSpPr>
            <a:spLocks noGrp="1"/>
          </p:cNvSpPr>
          <p:nvPr>
            <p:ph type="sldNum" sz="quarter" idx="12"/>
          </p:nvPr>
        </p:nvSpPr>
        <p:spPr/>
        <p:txBody>
          <a:bodyPr/>
          <a:lstStyle/>
          <a:p>
            <a:fld id="{5DBE482A-80A0-0446-A039-04E3263C10A0}" type="slidenum">
              <a:rPr lang="en-US" smtClean="0"/>
              <a:t>‹#›</a:t>
            </a:fld>
            <a:endParaRPr lang="en-US"/>
          </a:p>
        </p:txBody>
      </p:sp>
    </p:spTree>
    <p:extLst>
      <p:ext uri="{BB962C8B-B14F-4D97-AF65-F5344CB8AC3E}">
        <p14:creationId xmlns:p14="http://schemas.microsoft.com/office/powerpoint/2010/main" val="32135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3200" y="331137"/>
            <a:ext cx="10566400" cy="1143000"/>
          </a:xfrm>
        </p:spPr>
        <p:txBody>
          <a:bodyPr/>
          <a:lstStyle>
            <a:lvl1pPr>
              <a:defRPr sz="4000">
                <a:solidFill>
                  <a:schemeClr val="tx2">
                    <a:lumMod val="50000"/>
                  </a:schemeClr>
                </a:solidFill>
                <a:effectLst/>
              </a:defRPr>
            </a:lvl1pPr>
          </a:lstStyle>
          <a:p>
            <a:r>
              <a:rPr lang="en-US" dirty="0"/>
              <a:t>Click to edit Master title style</a:t>
            </a:r>
          </a:p>
        </p:txBody>
      </p:sp>
      <p:sp>
        <p:nvSpPr>
          <p:cNvPr id="11" name="Content Placeholder 10"/>
          <p:cNvSpPr>
            <a:spLocks noGrp="1"/>
          </p:cNvSpPr>
          <p:nvPr>
            <p:ph sz="quarter" idx="13"/>
          </p:nvPr>
        </p:nvSpPr>
        <p:spPr>
          <a:xfrm>
            <a:off x="1473200" y="1530349"/>
            <a:ext cx="4978400" cy="4114800"/>
          </a:xfrm>
        </p:spPr>
        <p:txBody>
          <a:bodyPr/>
          <a:lstStyle>
            <a:lvl1pPr>
              <a:buClr>
                <a:schemeClr val="tx2">
                  <a:lumMod val="50000"/>
                </a:schemeClr>
              </a:buClr>
              <a:defRPr sz="2400" b="1"/>
            </a:lvl1pPr>
            <a:lvl2pPr>
              <a:buClr>
                <a:schemeClr val="tx2">
                  <a:lumMod val="50000"/>
                </a:schemeClr>
              </a:buClr>
              <a:defRPr sz="2400" b="1"/>
            </a:lvl2pPr>
            <a:lvl3pPr>
              <a:buClr>
                <a:schemeClr val="tx2">
                  <a:lumMod val="50000"/>
                </a:schemeClr>
              </a:buClr>
              <a:defRPr sz="2400" b="1"/>
            </a:lvl3pPr>
            <a:lvl4pPr>
              <a:buClr>
                <a:schemeClr val="tx2">
                  <a:lumMod val="50000"/>
                </a:schemeClr>
              </a:buClr>
              <a:defRPr sz="2400" b="1"/>
            </a:lvl4pPr>
            <a:lvl5pPr>
              <a:buClr>
                <a:schemeClr val="tx2">
                  <a:lumMod val="50000"/>
                </a:schemeClr>
              </a:buClr>
              <a:defRPr sz="2400" b="1"/>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7061200" y="1600200"/>
            <a:ext cx="4978400" cy="4114800"/>
          </a:xfrm>
        </p:spPr>
        <p:txBody>
          <a:bodyPr/>
          <a:lstStyle>
            <a:lvl1pPr>
              <a:buClr>
                <a:schemeClr val="tx2">
                  <a:lumMod val="50000"/>
                </a:schemeClr>
              </a:buClr>
              <a:defRPr sz="2400" b="1"/>
            </a:lvl1pPr>
            <a:lvl2pPr>
              <a:buClr>
                <a:schemeClr val="tx2">
                  <a:lumMod val="50000"/>
                </a:schemeClr>
              </a:buClr>
              <a:defRPr sz="2400" b="1"/>
            </a:lvl2pPr>
            <a:lvl3pPr>
              <a:buClr>
                <a:schemeClr val="tx2">
                  <a:lumMod val="50000"/>
                </a:schemeClr>
              </a:buClr>
              <a:defRPr sz="2400" b="1"/>
            </a:lvl3pPr>
            <a:lvl4pPr>
              <a:buClr>
                <a:schemeClr val="tx2">
                  <a:lumMod val="50000"/>
                </a:schemeClr>
              </a:buClr>
              <a:defRPr sz="2400" b="1"/>
            </a:lvl4pPr>
            <a:lvl5pPr>
              <a:buClr>
                <a:schemeClr val="tx2">
                  <a:lumMod val="50000"/>
                </a:schemeClr>
              </a:buClr>
              <a:defRPr sz="2400" b="1"/>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4">
            <a:extLst>
              <a:ext uri="{FF2B5EF4-FFF2-40B4-BE49-F238E27FC236}">
                <a16:creationId xmlns:a16="http://schemas.microsoft.com/office/drawing/2014/main" id="{0FF72F8A-9783-0564-81DB-5AD3E29F2CB1}"/>
              </a:ext>
            </a:extLst>
          </p:cNvPr>
          <p:cNvSpPr>
            <a:spLocks noGrp="1"/>
          </p:cNvSpPr>
          <p:nvPr>
            <p:ph type="ftr" sz="quarter" idx="15"/>
          </p:nvPr>
        </p:nvSpPr>
        <p:spPr/>
        <p:txBody>
          <a:bodyPr/>
          <a:lstStyle>
            <a:lvl1pPr>
              <a:defRPr/>
            </a:lvl1pPr>
          </a:lstStyle>
          <a:p>
            <a:pPr>
              <a:defRPr/>
            </a:pPr>
            <a:r>
              <a:rPr lang="en-US"/>
              <a:t>District 7 Member Training</a:t>
            </a:r>
          </a:p>
        </p:txBody>
      </p:sp>
      <p:sp>
        <p:nvSpPr>
          <p:cNvPr id="4" name="Slide Number Placeholder 5">
            <a:extLst>
              <a:ext uri="{FF2B5EF4-FFF2-40B4-BE49-F238E27FC236}">
                <a16:creationId xmlns:a16="http://schemas.microsoft.com/office/drawing/2014/main" id="{F12D61ED-18B6-D21E-1566-25856593AF8D}"/>
              </a:ext>
            </a:extLst>
          </p:cNvPr>
          <p:cNvSpPr>
            <a:spLocks noGrp="1"/>
          </p:cNvSpPr>
          <p:nvPr>
            <p:ph type="sldNum" sz="quarter" idx="16"/>
          </p:nvPr>
        </p:nvSpPr>
        <p:spPr/>
        <p:txBody>
          <a:bodyPr/>
          <a:lstStyle>
            <a:lvl1pPr>
              <a:defRPr/>
            </a:lvl1pPr>
          </a:lstStyle>
          <a:p>
            <a:pPr>
              <a:defRPr/>
            </a:pPr>
            <a:fld id="{3B2CF957-33A5-4D40-A89A-96AA47B70253}" type="slidenum">
              <a:rPr lang="en-US"/>
              <a:pPr>
                <a:defRPr/>
              </a:pPr>
              <a:t>‹#›</a:t>
            </a:fld>
            <a:endParaRPr lang="en-US"/>
          </a:p>
        </p:txBody>
      </p:sp>
    </p:spTree>
    <p:extLst>
      <p:ext uri="{BB962C8B-B14F-4D97-AF65-F5344CB8AC3E}">
        <p14:creationId xmlns:p14="http://schemas.microsoft.com/office/powerpoint/2010/main" val="381470229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EF3F-2405-08F9-7192-EE4BB2587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35B091-DBF5-025E-11D3-737E88F1B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916B7A-E664-B85B-927C-DD67510FC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0FCA9-9ED1-D36F-871B-1AC8D48F8C89}"/>
              </a:ext>
            </a:extLst>
          </p:cNvPr>
          <p:cNvSpPr>
            <a:spLocks noGrp="1"/>
          </p:cNvSpPr>
          <p:nvPr>
            <p:ph type="dt" sz="half" idx="10"/>
          </p:nvPr>
        </p:nvSpPr>
        <p:spPr/>
        <p:txBody>
          <a:bodyPr/>
          <a:lstStyle/>
          <a:p>
            <a:fld id="{5F9F24AF-1003-3641-AF6D-A190E37F7C28}" type="datetimeFigureOut">
              <a:rPr lang="en-US" smtClean="0"/>
              <a:t>7/7/2025</a:t>
            </a:fld>
            <a:endParaRPr lang="en-US"/>
          </a:p>
        </p:txBody>
      </p:sp>
      <p:sp>
        <p:nvSpPr>
          <p:cNvPr id="6" name="Footer Placeholder 5">
            <a:extLst>
              <a:ext uri="{FF2B5EF4-FFF2-40B4-BE49-F238E27FC236}">
                <a16:creationId xmlns:a16="http://schemas.microsoft.com/office/drawing/2014/main" id="{79766B43-F936-D3EE-85B6-3729228A6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511DE-CFED-29D7-9EA5-0D6DB361B981}"/>
              </a:ext>
            </a:extLst>
          </p:cNvPr>
          <p:cNvSpPr>
            <a:spLocks noGrp="1"/>
          </p:cNvSpPr>
          <p:nvPr>
            <p:ph type="sldNum" sz="quarter" idx="12"/>
          </p:nvPr>
        </p:nvSpPr>
        <p:spPr/>
        <p:txBody>
          <a:bodyPr/>
          <a:lstStyle/>
          <a:p>
            <a:fld id="{5DBE482A-80A0-0446-A039-04E3263C10A0}" type="slidenum">
              <a:rPr lang="en-US" smtClean="0"/>
              <a:t>‹#›</a:t>
            </a:fld>
            <a:endParaRPr lang="en-US"/>
          </a:p>
        </p:txBody>
      </p:sp>
    </p:spTree>
    <p:extLst>
      <p:ext uri="{BB962C8B-B14F-4D97-AF65-F5344CB8AC3E}">
        <p14:creationId xmlns:p14="http://schemas.microsoft.com/office/powerpoint/2010/main" val="419706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4FA9-5544-5F5F-59BF-AA87F24A4A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DD0664-1243-B070-BB92-EA7728757B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08BF2-D9E4-BB4C-8204-55307E55B756}"/>
              </a:ext>
            </a:extLst>
          </p:cNvPr>
          <p:cNvSpPr>
            <a:spLocks noGrp="1"/>
          </p:cNvSpPr>
          <p:nvPr>
            <p:ph type="dt" sz="half" idx="10"/>
          </p:nvPr>
        </p:nvSpPr>
        <p:spPr/>
        <p:txBody>
          <a:bodyPr/>
          <a:lstStyle/>
          <a:p>
            <a:fld id="{5F9F24AF-1003-3641-AF6D-A190E37F7C28}" type="datetimeFigureOut">
              <a:rPr lang="en-US" smtClean="0"/>
              <a:t>7/7/2025</a:t>
            </a:fld>
            <a:endParaRPr lang="en-US"/>
          </a:p>
        </p:txBody>
      </p:sp>
      <p:sp>
        <p:nvSpPr>
          <p:cNvPr id="5" name="Footer Placeholder 4">
            <a:extLst>
              <a:ext uri="{FF2B5EF4-FFF2-40B4-BE49-F238E27FC236}">
                <a16:creationId xmlns:a16="http://schemas.microsoft.com/office/drawing/2014/main" id="{5340A7CC-C149-5495-4064-7049115F8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375B1-E680-69AE-8758-B4E85758CB38}"/>
              </a:ext>
            </a:extLst>
          </p:cNvPr>
          <p:cNvSpPr>
            <a:spLocks noGrp="1"/>
          </p:cNvSpPr>
          <p:nvPr>
            <p:ph type="sldNum" sz="quarter" idx="12"/>
          </p:nvPr>
        </p:nvSpPr>
        <p:spPr/>
        <p:txBody>
          <a:bodyPr/>
          <a:lstStyle/>
          <a:p>
            <a:fld id="{5DBE482A-80A0-0446-A039-04E3263C10A0}" type="slidenum">
              <a:rPr lang="en-US" smtClean="0"/>
              <a:t>‹#›</a:t>
            </a:fld>
            <a:endParaRPr lang="en-US"/>
          </a:p>
        </p:txBody>
      </p:sp>
    </p:spTree>
    <p:extLst>
      <p:ext uri="{BB962C8B-B14F-4D97-AF65-F5344CB8AC3E}">
        <p14:creationId xmlns:p14="http://schemas.microsoft.com/office/powerpoint/2010/main" val="2546215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285C9E-90DB-C63E-5A42-792CFFFCC8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76E075-865A-2700-A030-DBBC7BDBC0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1A3EB-51B4-6578-998A-8F73D2E701CD}"/>
              </a:ext>
            </a:extLst>
          </p:cNvPr>
          <p:cNvSpPr>
            <a:spLocks noGrp="1"/>
          </p:cNvSpPr>
          <p:nvPr>
            <p:ph type="dt" sz="half" idx="10"/>
          </p:nvPr>
        </p:nvSpPr>
        <p:spPr/>
        <p:txBody>
          <a:bodyPr/>
          <a:lstStyle/>
          <a:p>
            <a:fld id="{5F9F24AF-1003-3641-AF6D-A190E37F7C28}" type="datetimeFigureOut">
              <a:rPr lang="en-US" smtClean="0"/>
              <a:t>7/7/2025</a:t>
            </a:fld>
            <a:endParaRPr lang="en-US"/>
          </a:p>
        </p:txBody>
      </p:sp>
      <p:sp>
        <p:nvSpPr>
          <p:cNvPr id="5" name="Footer Placeholder 4">
            <a:extLst>
              <a:ext uri="{FF2B5EF4-FFF2-40B4-BE49-F238E27FC236}">
                <a16:creationId xmlns:a16="http://schemas.microsoft.com/office/drawing/2014/main" id="{31B464A3-2205-7A0A-2697-9D2F86AC9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E1C8D-8E8A-D4DA-6273-33D026C3E056}"/>
              </a:ext>
            </a:extLst>
          </p:cNvPr>
          <p:cNvSpPr>
            <a:spLocks noGrp="1"/>
          </p:cNvSpPr>
          <p:nvPr>
            <p:ph type="sldNum" sz="quarter" idx="12"/>
          </p:nvPr>
        </p:nvSpPr>
        <p:spPr/>
        <p:txBody>
          <a:bodyPr/>
          <a:lstStyle/>
          <a:p>
            <a:fld id="{5DBE482A-80A0-0446-A039-04E3263C10A0}" type="slidenum">
              <a:rPr lang="en-US" smtClean="0"/>
              <a:t>‹#›</a:t>
            </a:fld>
            <a:endParaRPr lang="en-US"/>
          </a:p>
        </p:txBody>
      </p:sp>
    </p:spTree>
    <p:extLst>
      <p:ext uri="{BB962C8B-B14F-4D97-AF65-F5344CB8AC3E}">
        <p14:creationId xmlns:p14="http://schemas.microsoft.com/office/powerpoint/2010/main" val="277883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5600" y="227590"/>
            <a:ext cx="10566400" cy="1143000"/>
          </a:xfrm>
        </p:spPr>
        <p:txBody>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1625600" y="1600200"/>
            <a:ext cx="4978400" cy="574675"/>
          </a:xfrm>
        </p:spPr>
        <p:txBody>
          <a:bodyPr anchor="b">
            <a:noAutofit/>
          </a:bodyPr>
          <a:lstStyle>
            <a:lvl1pPr marL="0" indent="0">
              <a:buNone/>
              <a:defRPr sz="2400" b="1"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10"/>
          <p:cNvSpPr>
            <a:spLocks noGrp="1"/>
          </p:cNvSpPr>
          <p:nvPr>
            <p:ph sz="quarter" idx="13"/>
          </p:nvPr>
        </p:nvSpPr>
        <p:spPr>
          <a:xfrm>
            <a:off x="1625600" y="2231087"/>
            <a:ext cx="4978400" cy="3505200"/>
          </a:xfrm>
        </p:spPr>
        <p:txBody>
          <a:bodyPr/>
          <a:lstStyle>
            <a:lvl1pPr>
              <a:buClr>
                <a:schemeClr val="tx2">
                  <a:lumMod val="50000"/>
                </a:schemeClr>
              </a:buClr>
              <a:defRPr sz="2000" b="1"/>
            </a:lvl1pPr>
            <a:lvl2pPr>
              <a:buClr>
                <a:schemeClr val="tx2">
                  <a:lumMod val="50000"/>
                </a:schemeClr>
              </a:buClr>
              <a:defRPr sz="2000" b="1"/>
            </a:lvl2pPr>
            <a:lvl3pPr>
              <a:buClr>
                <a:schemeClr val="tx2">
                  <a:lumMod val="50000"/>
                </a:schemeClr>
              </a:buClr>
              <a:defRPr sz="2000" b="1"/>
            </a:lvl3pPr>
            <a:lvl4pPr>
              <a:buClr>
                <a:schemeClr val="tx2">
                  <a:lumMod val="50000"/>
                </a:schemeClr>
              </a:buClr>
              <a:defRPr sz="2000" b="1"/>
            </a:lvl4pPr>
            <a:lvl5pPr>
              <a:buClr>
                <a:schemeClr val="tx2">
                  <a:lumMod val="50000"/>
                </a:schemeClr>
              </a:buClr>
              <a:defRPr sz="2000" b="1"/>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162800" y="1564407"/>
            <a:ext cx="4978400" cy="574675"/>
          </a:xfrm>
        </p:spPr>
        <p:txBody>
          <a:bodyPr anchor="b">
            <a:noAutofit/>
          </a:bodyPr>
          <a:lstStyle>
            <a:lvl1pPr marL="0" indent="0">
              <a:buNone/>
              <a:defRPr sz="2400" b="1"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12"/>
          <p:cNvSpPr>
            <a:spLocks noGrp="1"/>
          </p:cNvSpPr>
          <p:nvPr>
            <p:ph sz="quarter" idx="14"/>
          </p:nvPr>
        </p:nvSpPr>
        <p:spPr>
          <a:xfrm>
            <a:off x="7162800" y="2174875"/>
            <a:ext cx="4978400" cy="3505200"/>
          </a:xfrm>
        </p:spPr>
        <p:txBody>
          <a:bodyPr/>
          <a:lstStyle>
            <a:lvl1pPr>
              <a:buClr>
                <a:schemeClr val="tx2">
                  <a:lumMod val="50000"/>
                </a:schemeClr>
              </a:buClr>
              <a:defRPr sz="2000" b="1"/>
            </a:lvl1pPr>
            <a:lvl2pPr>
              <a:buClr>
                <a:schemeClr val="tx2">
                  <a:lumMod val="50000"/>
                </a:schemeClr>
              </a:buClr>
              <a:defRPr sz="2000" b="1"/>
            </a:lvl2pPr>
            <a:lvl3pPr>
              <a:buClr>
                <a:schemeClr val="tx2">
                  <a:lumMod val="50000"/>
                </a:schemeClr>
              </a:buClr>
              <a:defRPr sz="2000" b="1"/>
            </a:lvl3pPr>
            <a:lvl4pPr>
              <a:buClr>
                <a:schemeClr val="tx2">
                  <a:lumMod val="50000"/>
                </a:schemeClr>
              </a:buClr>
              <a:defRPr sz="2000" b="1"/>
            </a:lvl4pPr>
            <a:lvl5pPr>
              <a:buClr>
                <a:schemeClr val="tx2">
                  <a:lumMod val="50000"/>
                </a:schemeClr>
              </a:buClr>
              <a:defRPr sz="2000" b="1"/>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A4F52E35-F77E-ACE4-F6DD-733D11D6FD34}"/>
              </a:ext>
            </a:extLst>
          </p:cNvPr>
          <p:cNvSpPr>
            <a:spLocks noGrp="1"/>
          </p:cNvSpPr>
          <p:nvPr>
            <p:ph type="ftr" sz="quarter" idx="15"/>
          </p:nvPr>
        </p:nvSpPr>
        <p:spPr/>
        <p:txBody>
          <a:bodyPr/>
          <a:lstStyle>
            <a:lvl1pPr>
              <a:defRPr/>
            </a:lvl1pPr>
          </a:lstStyle>
          <a:p>
            <a:pPr>
              <a:defRPr/>
            </a:pPr>
            <a:r>
              <a:rPr lang="en-US"/>
              <a:t>District 7 Member Training</a:t>
            </a:r>
          </a:p>
        </p:txBody>
      </p:sp>
      <p:sp>
        <p:nvSpPr>
          <p:cNvPr id="6" name="Slide Number Placeholder 5">
            <a:extLst>
              <a:ext uri="{FF2B5EF4-FFF2-40B4-BE49-F238E27FC236}">
                <a16:creationId xmlns:a16="http://schemas.microsoft.com/office/drawing/2014/main" id="{268AFECD-0193-998A-F73D-02F90E377769}"/>
              </a:ext>
            </a:extLst>
          </p:cNvPr>
          <p:cNvSpPr>
            <a:spLocks noGrp="1"/>
          </p:cNvSpPr>
          <p:nvPr>
            <p:ph type="sldNum" sz="quarter" idx="16"/>
          </p:nvPr>
        </p:nvSpPr>
        <p:spPr/>
        <p:txBody>
          <a:bodyPr/>
          <a:lstStyle>
            <a:lvl1pPr>
              <a:defRPr/>
            </a:lvl1pPr>
          </a:lstStyle>
          <a:p>
            <a:pPr>
              <a:defRPr/>
            </a:pPr>
            <a:fld id="{928A8152-AC1B-5D4B-BFD1-1A983C937F7B}" type="slidenum">
              <a:rPr lang="en-US"/>
              <a:pPr>
                <a:defRPr/>
              </a:pPr>
              <a:t>‹#›</a:t>
            </a:fld>
            <a:endParaRPr lang="en-US"/>
          </a:p>
        </p:txBody>
      </p:sp>
    </p:spTree>
    <p:extLst>
      <p:ext uri="{BB962C8B-B14F-4D97-AF65-F5344CB8AC3E}">
        <p14:creationId xmlns:p14="http://schemas.microsoft.com/office/powerpoint/2010/main" val="237954882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25600" y="147926"/>
            <a:ext cx="10566400" cy="1143000"/>
          </a:xfrm>
        </p:spPr>
        <p:txBody>
          <a:bodyPr/>
          <a:lstStyle>
            <a:lvl1pPr>
              <a:defRPr sz="4000"/>
            </a:lvl1pPr>
          </a:lstStyle>
          <a:p>
            <a:r>
              <a:rPr lang="en-US" dirty="0"/>
              <a:t>Click to edit Master title style</a:t>
            </a:r>
          </a:p>
        </p:txBody>
      </p:sp>
      <p:sp>
        <p:nvSpPr>
          <p:cNvPr id="3" name="Footer Placeholder 4">
            <a:extLst>
              <a:ext uri="{FF2B5EF4-FFF2-40B4-BE49-F238E27FC236}">
                <a16:creationId xmlns:a16="http://schemas.microsoft.com/office/drawing/2014/main" id="{821C7A61-F611-3A80-7CAB-08C67BD2563D}"/>
              </a:ext>
            </a:extLst>
          </p:cNvPr>
          <p:cNvSpPr>
            <a:spLocks noGrp="1"/>
          </p:cNvSpPr>
          <p:nvPr>
            <p:ph type="ftr" sz="quarter" idx="10"/>
          </p:nvPr>
        </p:nvSpPr>
        <p:spPr/>
        <p:txBody>
          <a:bodyPr/>
          <a:lstStyle>
            <a:lvl1pPr>
              <a:defRPr/>
            </a:lvl1pPr>
          </a:lstStyle>
          <a:p>
            <a:pPr>
              <a:defRPr/>
            </a:pPr>
            <a:r>
              <a:rPr lang="en-US"/>
              <a:t>District 7 Member Training</a:t>
            </a:r>
          </a:p>
        </p:txBody>
      </p:sp>
      <p:sp>
        <p:nvSpPr>
          <p:cNvPr id="4" name="Slide Number Placeholder 5">
            <a:extLst>
              <a:ext uri="{FF2B5EF4-FFF2-40B4-BE49-F238E27FC236}">
                <a16:creationId xmlns:a16="http://schemas.microsoft.com/office/drawing/2014/main" id="{F3B47278-0846-5647-C3DF-EA7760441731}"/>
              </a:ext>
            </a:extLst>
          </p:cNvPr>
          <p:cNvSpPr>
            <a:spLocks noGrp="1"/>
          </p:cNvSpPr>
          <p:nvPr>
            <p:ph type="sldNum" sz="quarter" idx="11"/>
          </p:nvPr>
        </p:nvSpPr>
        <p:spPr/>
        <p:txBody>
          <a:bodyPr/>
          <a:lstStyle>
            <a:lvl1pPr>
              <a:defRPr/>
            </a:lvl1pPr>
          </a:lstStyle>
          <a:p>
            <a:pPr>
              <a:defRPr/>
            </a:pPr>
            <a:fld id="{7C4B446F-C4DB-534D-90FB-748ED0D989A6}" type="slidenum">
              <a:rPr lang="en-US"/>
              <a:pPr>
                <a:defRPr/>
              </a:pPr>
              <a:t>‹#›</a:t>
            </a:fld>
            <a:endParaRPr lang="en-US"/>
          </a:p>
        </p:txBody>
      </p:sp>
    </p:spTree>
    <p:extLst>
      <p:ext uri="{BB962C8B-B14F-4D97-AF65-F5344CB8AC3E}">
        <p14:creationId xmlns:p14="http://schemas.microsoft.com/office/powerpoint/2010/main" val="124956452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DB393A3-48A9-2EBD-6D48-6EFE73B08A97}"/>
              </a:ext>
            </a:extLst>
          </p:cNvPr>
          <p:cNvSpPr>
            <a:spLocks noGrp="1"/>
          </p:cNvSpPr>
          <p:nvPr>
            <p:ph type="ftr" sz="quarter" idx="10"/>
          </p:nvPr>
        </p:nvSpPr>
        <p:spPr/>
        <p:txBody>
          <a:bodyPr/>
          <a:lstStyle>
            <a:lvl1pPr>
              <a:defRPr/>
            </a:lvl1pPr>
          </a:lstStyle>
          <a:p>
            <a:pPr>
              <a:defRPr/>
            </a:pPr>
            <a:r>
              <a:rPr lang="en-US"/>
              <a:t>District 7 Member Training</a:t>
            </a:r>
          </a:p>
        </p:txBody>
      </p:sp>
      <p:sp>
        <p:nvSpPr>
          <p:cNvPr id="3" name="Slide Number Placeholder 5">
            <a:extLst>
              <a:ext uri="{FF2B5EF4-FFF2-40B4-BE49-F238E27FC236}">
                <a16:creationId xmlns:a16="http://schemas.microsoft.com/office/drawing/2014/main" id="{35E25410-F44D-0342-7900-CDD133EBCA81}"/>
              </a:ext>
            </a:extLst>
          </p:cNvPr>
          <p:cNvSpPr>
            <a:spLocks noGrp="1"/>
          </p:cNvSpPr>
          <p:nvPr>
            <p:ph type="sldNum" sz="quarter" idx="11"/>
          </p:nvPr>
        </p:nvSpPr>
        <p:spPr/>
        <p:txBody>
          <a:bodyPr/>
          <a:lstStyle>
            <a:lvl1pPr>
              <a:defRPr/>
            </a:lvl1pPr>
          </a:lstStyle>
          <a:p>
            <a:pPr>
              <a:defRPr/>
            </a:pPr>
            <a:fld id="{5D13F315-C4D5-C94B-9589-82AE08C2C40F}" type="slidenum">
              <a:rPr lang="en-US"/>
              <a:pPr>
                <a:defRPr/>
              </a:pPr>
              <a:t>‹#›</a:t>
            </a:fld>
            <a:endParaRPr lang="en-US"/>
          </a:p>
        </p:txBody>
      </p:sp>
    </p:spTree>
    <p:extLst>
      <p:ext uri="{BB962C8B-B14F-4D97-AF65-F5344CB8AC3E}">
        <p14:creationId xmlns:p14="http://schemas.microsoft.com/office/powerpoint/2010/main" val="310809246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8137" y="1413164"/>
            <a:ext cx="3962400" cy="1097280"/>
          </a:xfrm>
        </p:spPr>
        <p:txBody>
          <a:bodyPr/>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9" name="Content Placeholder 8"/>
          <p:cNvSpPr>
            <a:spLocks noGrp="1"/>
          </p:cNvSpPr>
          <p:nvPr>
            <p:ph sz="quarter" idx="13"/>
          </p:nvPr>
        </p:nvSpPr>
        <p:spPr>
          <a:xfrm>
            <a:off x="58420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48137" y="2566656"/>
            <a:ext cx="3962400" cy="3167109"/>
          </a:xfrm>
        </p:spPr>
        <p:txBody>
          <a:bodyPr tIns="9144"/>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Footer Placeholder 4">
            <a:extLst>
              <a:ext uri="{FF2B5EF4-FFF2-40B4-BE49-F238E27FC236}">
                <a16:creationId xmlns:a16="http://schemas.microsoft.com/office/drawing/2014/main" id="{A321D862-237D-9FFD-D187-05F2B3155581}"/>
              </a:ext>
            </a:extLst>
          </p:cNvPr>
          <p:cNvSpPr>
            <a:spLocks noGrp="1"/>
          </p:cNvSpPr>
          <p:nvPr>
            <p:ph type="ftr" sz="quarter" idx="14"/>
          </p:nvPr>
        </p:nvSpPr>
        <p:spPr/>
        <p:txBody>
          <a:bodyPr/>
          <a:lstStyle>
            <a:lvl1pPr>
              <a:defRPr/>
            </a:lvl1pPr>
          </a:lstStyle>
          <a:p>
            <a:pPr>
              <a:defRPr/>
            </a:pPr>
            <a:r>
              <a:rPr lang="en-US"/>
              <a:t>District 7 Member Training</a:t>
            </a:r>
          </a:p>
        </p:txBody>
      </p:sp>
      <p:sp>
        <p:nvSpPr>
          <p:cNvPr id="5" name="Slide Number Placeholder 5">
            <a:extLst>
              <a:ext uri="{FF2B5EF4-FFF2-40B4-BE49-F238E27FC236}">
                <a16:creationId xmlns:a16="http://schemas.microsoft.com/office/drawing/2014/main" id="{280E1A9A-B367-AE4C-C0CC-8C017BE988CB}"/>
              </a:ext>
            </a:extLst>
          </p:cNvPr>
          <p:cNvSpPr>
            <a:spLocks noGrp="1"/>
          </p:cNvSpPr>
          <p:nvPr>
            <p:ph type="sldNum" sz="quarter" idx="15"/>
          </p:nvPr>
        </p:nvSpPr>
        <p:spPr/>
        <p:txBody>
          <a:bodyPr/>
          <a:lstStyle>
            <a:lvl1pPr>
              <a:defRPr/>
            </a:lvl1pPr>
          </a:lstStyle>
          <a:p>
            <a:pPr>
              <a:defRPr/>
            </a:pPr>
            <a:fld id="{348536FA-34EA-6C4B-80DB-2514211EFBBA}" type="slidenum">
              <a:rPr lang="en-US"/>
              <a:pPr>
                <a:defRPr/>
              </a:pPr>
              <a:t>‹#›</a:t>
            </a:fld>
            <a:endParaRPr lang="en-US"/>
          </a:p>
        </p:txBody>
      </p:sp>
    </p:spTree>
    <p:extLst>
      <p:ext uri="{BB962C8B-B14F-4D97-AF65-F5344CB8AC3E}">
        <p14:creationId xmlns:p14="http://schemas.microsoft.com/office/powerpoint/2010/main" val="427956962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0801" y="1680210"/>
            <a:ext cx="3962400" cy="1097280"/>
          </a:xfrm>
        </p:spPr>
        <p:txBody>
          <a:bodyPr/>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7065818" y="1680209"/>
            <a:ext cx="4542374" cy="3558601"/>
          </a:xfrm>
        </p:spPr>
        <p:txBody>
          <a:bodyPr/>
          <a:lstStyle>
            <a:lvl1pPr marL="0" indent="0">
              <a:buNone/>
              <a:defRPr/>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90801" y="2833702"/>
            <a:ext cx="3962400" cy="2405109"/>
          </a:xfrm>
        </p:spPr>
        <p:txBody>
          <a:bodyPr tIns="9144"/>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Footer Placeholder 4">
            <a:extLst>
              <a:ext uri="{FF2B5EF4-FFF2-40B4-BE49-F238E27FC236}">
                <a16:creationId xmlns:a16="http://schemas.microsoft.com/office/drawing/2014/main" id="{2C0A4314-7D3D-0C6F-E5D4-00D465B6B300}"/>
              </a:ext>
            </a:extLst>
          </p:cNvPr>
          <p:cNvSpPr>
            <a:spLocks noGrp="1"/>
          </p:cNvSpPr>
          <p:nvPr>
            <p:ph type="ftr" sz="quarter" idx="14"/>
          </p:nvPr>
        </p:nvSpPr>
        <p:spPr/>
        <p:txBody>
          <a:bodyPr/>
          <a:lstStyle>
            <a:lvl1pPr>
              <a:defRPr/>
            </a:lvl1pPr>
          </a:lstStyle>
          <a:p>
            <a:pPr>
              <a:defRPr/>
            </a:pPr>
            <a:r>
              <a:rPr lang="en-US"/>
              <a:t>District 7 Member Training</a:t>
            </a:r>
          </a:p>
        </p:txBody>
      </p:sp>
      <p:sp>
        <p:nvSpPr>
          <p:cNvPr id="5" name="Slide Number Placeholder 5">
            <a:extLst>
              <a:ext uri="{FF2B5EF4-FFF2-40B4-BE49-F238E27FC236}">
                <a16:creationId xmlns:a16="http://schemas.microsoft.com/office/drawing/2014/main" id="{92AEF6F2-5C5F-1D5D-D808-AA61D7B5A7E4}"/>
              </a:ext>
            </a:extLst>
          </p:cNvPr>
          <p:cNvSpPr>
            <a:spLocks noGrp="1"/>
          </p:cNvSpPr>
          <p:nvPr>
            <p:ph type="sldNum" sz="quarter" idx="15"/>
          </p:nvPr>
        </p:nvSpPr>
        <p:spPr/>
        <p:txBody>
          <a:bodyPr/>
          <a:lstStyle>
            <a:lvl1pPr>
              <a:defRPr/>
            </a:lvl1pPr>
          </a:lstStyle>
          <a:p>
            <a:pPr>
              <a:defRPr/>
            </a:pPr>
            <a:fld id="{C4E6D64E-14FE-F949-B7BA-1F59988EFEA9}" type="slidenum">
              <a:rPr lang="en-US"/>
              <a:pPr>
                <a:defRPr/>
              </a:pPr>
              <a:t>‹#›</a:t>
            </a:fld>
            <a:endParaRPr lang="en-US"/>
          </a:p>
        </p:txBody>
      </p:sp>
    </p:spTree>
    <p:extLst>
      <p:ext uri="{BB962C8B-B14F-4D97-AF65-F5344CB8AC3E}">
        <p14:creationId xmlns:p14="http://schemas.microsoft.com/office/powerpoint/2010/main" val="367610422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7C3E49-DDED-3196-9144-E6A1D961F58F}"/>
              </a:ext>
            </a:extLst>
          </p:cNvPr>
          <p:cNvPicPr>
            <a:picLocks noChangeAspect="1"/>
          </p:cNvPicPr>
          <p:nvPr userDrawn="1"/>
        </p:nvPicPr>
        <p:blipFill>
          <a:blip r:embed="rId12" cstate="email">
            <a:duotone>
              <a:schemeClr val="accent1">
                <a:shade val="45000"/>
                <a:satMod val="135000"/>
              </a:schemeClr>
              <a:prstClr val="white"/>
            </a:duotone>
          </a:blip>
          <a:stretch>
            <a:fillRect/>
          </a:stretch>
        </p:blipFill>
        <p:spPr>
          <a:xfrm>
            <a:off x="55420" y="0"/>
            <a:ext cx="12192000" cy="6858000"/>
          </a:xfrm>
          <a:prstGeom prst="rect">
            <a:avLst/>
          </a:prstGeom>
          <a:noFill/>
          <a:ln>
            <a:noFill/>
          </a:ln>
        </p:spPr>
      </p:pic>
      <p:sp>
        <p:nvSpPr>
          <p:cNvPr id="2" name="Title Placeholder 1">
            <a:extLst>
              <a:ext uri="{FF2B5EF4-FFF2-40B4-BE49-F238E27FC236}">
                <a16:creationId xmlns:a16="http://schemas.microsoft.com/office/drawing/2014/main" id="{16DF0F43-630C-DA1E-ADEF-AAF506A4B429}"/>
              </a:ext>
            </a:extLst>
          </p:cNvPr>
          <p:cNvSpPr>
            <a:spLocks noGrp="1"/>
          </p:cNvSpPr>
          <p:nvPr>
            <p:ph type="title"/>
          </p:nvPr>
        </p:nvSpPr>
        <p:spPr>
          <a:xfrm>
            <a:off x="1473200" y="268288"/>
            <a:ext cx="10566400" cy="114300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E33C6AE9-27A8-815F-5336-E35DEEF57F61}"/>
              </a:ext>
            </a:extLst>
          </p:cNvPr>
          <p:cNvSpPr>
            <a:spLocks noGrp="1"/>
          </p:cNvSpPr>
          <p:nvPr>
            <p:ph type="body" idx="1"/>
          </p:nvPr>
        </p:nvSpPr>
        <p:spPr>
          <a:xfrm>
            <a:off x="1473200" y="1624013"/>
            <a:ext cx="10566400" cy="45259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2005E46-A477-09CF-E4A4-897FC05D9CA8}"/>
              </a:ext>
            </a:extLst>
          </p:cNvPr>
          <p:cNvSpPr>
            <a:spLocks noGrp="1"/>
          </p:cNvSpPr>
          <p:nvPr>
            <p:ph type="ftr" sz="quarter" idx="3"/>
          </p:nvPr>
        </p:nvSpPr>
        <p:spPr>
          <a:xfrm>
            <a:off x="4165600" y="641191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100" b="1" cap="all" spc="60" baseline="0" dirty="0">
                <a:solidFill>
                  <a:schemeClr val="tx2">
                    <a:lumMod val="50000"/>
                  </a:schemeClr>
                </a:solidFill>
                <a:latin typeface="+mn-lt"/>
              </a:defRPr>
            </a:lvl1pPr>
          </a:lstStyle>
          <a:p>
            <a:pPr>
              <a:defRPr/>
            </a:pPr>
            <a:r>
              <a:rPr lang="en-US"/>
              <a:t>District 7 Member Training</a:t>
            </a:r>
          </a:p>
        </p:txBody>
      </p:sp>
      <p:sp>
        <p:nvSpPr>
          <p:cNvPr id="6" name="Slide Number Placeholder 5">
            <a:extLst>
              <a:ext uri="{FF2B5EF4-FFF2-40B4-BE49-F238E27FC236}">
                <a16:creationId xmlns:a16="http://schemas.microsoft.com/office/drawing/2014/main" id="{DC9A49A3-0A29-D3D8-C045-E4917F6B10F0}"/>
              </a:ext>
            </a:extLst>
          </p:cNvPr>
          <p:cNvSpPr>
            <a:spLocks noGrp="1"/>
          </p:cNvSpPr>
          <p:nvPr>
            <p:ph type="sldNum" sz="quarter" idx="4"/>
          </p:nvPr>
        </p:nvSpPr>
        <p:spPr>
          <a:xfrm>
            <a:off x="10718800" y="6394450"/>
            <a:ext cx="1320800" cy="365125"/>
          </a:xfrm>
          <a:prstGeom prst="rect">
            <a:avLst/>
          </a:prstGeom>
        </p:spPr>
        <p:txBody>
          <a:bodyPr vert="horz" lIns="91440" tIns="45720" rIns="91440" bIns="45720" rtlCol="0" anchor="ctr"/>
          <a:lstStyle>
            <a:lvl1pPr algn="r" eaLnBrk="1" fontAlgn="auto" hangingPunct="1">
              <a:spcBef>
                <a:spcPts val="0"/>
              </a:spcBef>
              <a:spcAft>
                <a:spcPts val="0"/>
              </a:spcAft>
              <a:defRPr sz="1300" baseline="0" smtClean="0">
                <a:solidFill>
                  <a:schemeClr val="tx2">
                    <a:lumMod val="50000"/>
                  </a:schemeClr>
                </a:solidFill>
                <a:latin typeface="+mn-lt"/>
              </a:defRPr>
            </a:lvl1pPr>
          </a:lstStyle>
          <a:p>
            <a:pPr>
              <a:defRPr/>
            </a:pPr>
            <a:fld id="{62BEA5A9-6F20-CB4A-9DE7-5508240DC03D}" type="slidenum">
              <a:rPr lang="en-US"/>
              <a:pPr>
                <a:defRPr/>
              </a:pPr>
              <a:t>‹#›</a:t>
            </a:fld>
            <a:endParaRPr lang="en-US"/>
          </a:p>
        </p:txBody>
      </p:sp>
      <p:pic>
        <p:nvPicPr>
          <p:cNvPr id="1031" name="Picture 6" descr="A blue and white logo with anchors&#10;&#10;AI-generated content may be incorrect.">
            <a:extLst>
              <a:ext uri="{FF2B5EF4-FFF2-40B4-BE49-F238E27FC236}">
                <a16:creationId xmlns:a16="http://schemas.microsoft.com/office/drawing/2014/main" id="{69DD807B-6013-A04A-6DB8-5D0F0894DFA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463"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 map of the united states of america&#10;&#10;AI-generated content may be incorrect.">
            <a:extLst>
              <a:ext uri="{FF2B5EF4-FFF2-40B4-BE49-F238E27FC236}">
                <a16:creationId xmlns:a16="http://schemas.microsoft.com/office/drawing/2014/main" id="{946BAF10-120F-EFAE-7E75-17605D9A1B4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397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0" r:id="rId3"/>
    <p:sldLayoutId id="2147483771" r:id="rId4"/>
    <p:sldLayoutId id="2147483772" r:id="rId5"/>
    <p:sldLayoutId id="2147483773" r:id="rId6"/>
    <p:sldLayoutId id="2147483774" r:id="rId7"/>
    <p:sldLayoutId id="2147483775" r:id="rId8"/>
    <p:sldLayoutId id="2147483776" r:id="rId9"/>
  </p:sldLayoutIdLst>
  <p:transition spd="med">
    <p:fade/>
  </p:transition>
  <p:hf sldNum="0" hdr="0" ftr="0" dt="0"/>
  <p:txStyles>
    <p:titleStyle>
      <a:lvl1pPr algn="l" rtl="0" fontAlgn="base">
        <a:spcBef>
          <a:spcPct val="0"/>
        </a:spcBef>
        <a:spcAft>
          <a:spcPct val="0"/>
        </a:spcAft>
        <a:defRPr sz="4000" b="1" kern="1200" cap="all" spc="50">
          <a:solidFill>
            <a:srgbClr val="222A35"/>
          </a:solidFill>
          <a:latin typeface="+mj-lt"/>
          <a:ea typeface="+mj-ea"/>
          <a:cs typeface="+mj-cs"/>
        </a:defRPr>
      </a:lvl1pPr>
      <a:lvl2pPr algn="l" rtl="0" fontAlgn="base">
        <a:spcBef>
          <a:spcPct val="0"/>
        </a:spcBef>
        <a:spcAft>
          <a:spcPct val="0"/>
        </a:spcAft>
        <a:defRPr sz="4000" b="1">
          <a:solidFill>
            <a:srgbClr val="222A35"/>
          </a:solidFill>
          <a:latin typeface="Arial" panose="020B0604020202020204" pitchFamily="34" charset="0"/>
        </a:defRPr>
      </a:lvl2pPr>
      <a:lvl3pPr algn="l" rtl="0" fontAlgn="base">
        <a:spcBef>
          <a:spcPct val="0"/>
        </a:spcBef>
        <a:spcAft>
          <a:spcPct val="0"/>
        </a:spcAft>
        <a:defRPr sz="4000" b="1">
          <a:solidFill>
            <a:srgbClr val="222A35"/>
          </a:solidFill>
          <a:latin typeface="Arial" panose="020B0604020202020204" pitchFamily="34" charset="0"/>
        </a:defRPr>
      </a:lvl3pPr>
      <a:lvl4pPr algn="l" rtl="0" fontAlgn="base">
        <a:spcBef>
          <a:spcPct val="0"/>
        </a:spcBef>
        <a:spcAft>
          <a:spcPct val="0"/>
        </a:spcAft>
        <a:defRPr sz="4000" b="1">
          <a:solidFill>
            <a:srgbClr val="222A35"/>
          </a:solidFill>
          <a:latin typeface="Arial" panose="020B0604020202020204" pitchFamily="34" charset="0"/>
        </a:defRPr>
      </a:lvl4pPr>
      <a:lvl5pPr algn="l" rtl="0" fontAlgn="base">
        <a:spcBef>
          <a:spcPct val="0"/>
        </a:spcBef>
        <a:spcAft>
          <a:spcPct val="0"/>
        </a:spcAft>
        <a:defRPr sz="4000" b="1">
          <a:solidFill>
            <a:srgbClr val="222A35"/>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ts val="600"/>
        </a:spcAft>
        <a:buClr>
          <a:schemeClr val="tx1"/>
        </a:buClr>
        <a:buFont typeface="Arial" panose="020B0604020202020204" pitchFamily="34" charset="0"/>
        <a:buChar char="•"/>
        <a:defRPr sz="3200" b="1" kern="1200" spc="30">
          <a:solidFill>
            <a:srgbClr val="222A35"/>
          </a:solidFill>
          <a:latin typeface="+mn-lt"/>
          <a:ea typeface="+mn-ea"/>
          <a:cs typeface="+mn-cs"/>
        </a:defRPr>
      </a:lvl1pPr>
      <a:lvl2pPr marL="742950" indent="-285750" algn="l" rtl="0" fontAlgn="base">
        <a:spcBef>
          <a:spcPct val="20000"/>
        </a:spcBef>
        <a:spcAft>
          <a:spcPts val="600"/>
        </a:spcAft>
        <a:buClr>
          <a:schemeClr val="tx1"/>
        </a:buClr>
        <a:buFont typeface="Arial" panose="020B0604020202020204" pitchFamily="34" charset="0"/>
        <a:buChar char="•"/>
        <a:defRPr sz="3200" b="1" kern="1200" spc="30">
          <a:solidFill>
            <a:srgbClr val="222A35"/>
          </a:solidFill>
          <a:latin typeface="+mn-lt"/>
          <a:ea typeface="+mn-ea"/>
          <a:cs typeface="+mn-cs"/>
        </a:defRPr>
      </a:lvl2pPr>
      <a:lvl3pPr marL="1143000" indent="-228600" algn="l" rtl="0" fontAlgn="base">
        <a:spcBef>
          <a:spcPct val="20000"/>
        </a:spcBef>
        <a:spcAft>
          <a:spcPts val="600"/>
        </a:spcAft>
        <a:buClr>
          <a:srgbClr val="222A35"/>
        </a:buClr>
        <a:buFont typeface="Arial" panose="020B0604020202020204" pitchFamily="34" charset="0"/>
        <a:buChar char="•"/>
        <a:defRPr sz="3200" b="1" kern="1200" spc="30">
          <a:solidFill>
            <a:srgbClr val="222A35"/>
          </a:solidFill>
          <a:latin typeface="+mn-lt"/>
          <a:ea typeface="+mn-ea"/>
          <a:cs typeface="+mn-cs"/>
        </a:defRPr>
      </a:lvl3pPr>
      <a:lvl4pPr marL="1600200" indent="-228600" algn="l" rtl="0" fontAlgn="base">
        <a:spcBef>
          <a:spcPct val="20000"/>
        </a:spcBef>
        <a:spcAft>
          <a:spcPts val="600"/>
        </a:spcAft>
        <a:buClr>
          <a:schemeClr val="tx1"/>
        </a:buClr>
        <a:buFont typeface="Arial" panose="020B0604020202020204" pitchFamily="34" charset="0"/>
        <a:buChar char="•"/>
        <a:defRPr sz="3200" b="1" kern="1200" spc="30">
          <a:solidFill>
            <a:srgbClr val="222A35"/>
          </a:solidFill>
          <a:latin typeface="+mn-lt"/>
          <a:ea typeface="+mn-ea"/>
          <a:cs typeface="+mn-cs"/>
        </a:defRPr>
      </a:lvl4pPr>
      <a:lvl5pPr marL="2057400" indent="-228600" algn="l" rtl="0" fontAlgn="base">
        <a:spcBef>
          <a:spcPct val="20000"/>
        </a:spcBef>
        <a:spcAft>
          <a:spcPts val="600"/>
        </a:spcAft>
        <a:buClr>
          <a:schemeClr val="tx1"/>
        </a:buClr>
        <a:buFont typeface="Arial" panose="020B0604020202020204" pitchFamily="34" charset="0"/>
        <a:buChar char="•"/>
        <a:defRPr sz="3200" b="1" kern="1200" spc="30">
          <a:solidFill>
            <a:srgbClr val="222A35"/>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974967-19D5-1FA3-DA5F-C961A5B00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825290-E6D1-AEDE-130D-10A6DAA0E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67F17-3BDA-DC44-DE82-3363230BCF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E7590-A177-D740-9CCB-7AF3C7958539}" type="datetimeFigureOut">
              <a:rPr lang="en-US" smtClean="0"/>
              <a:t>7/7/2025</a:t>
            </a:fld>
            <a:endParaRPr lang="en-US"/>
          </a:p>
        </p:txBody>
      </p:sp>
      <p:sp>
        <p:nvSpPr>
          <p:cNvPr id="5" name="Footer Placeholder 4">
            <a:extLst>
              <a:ext uri="{FF2B5EF4-FFF2-40B4-BE49-F238E27FC236}">
                <a16:creationId xmlns:a16="http://schemas.microsoft.com/office/drawing/2014/main" id="{79DD4B1D-C404-F283-2388-D5423C9EBE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2E68EE-9A0C-BFF4-4F6C-505868F4A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881E9-276F-B144-B9A1-D344061BC9A5}" type="slidenum">
              <a:rPr lang="en-US" smtClean="0"/>
              <a:t>‹#›</a:t>
            </a:fld>
            <a:endParaRPr lang="en-US"/>
          </a:p>
        </p:txBody>
      </p:sp>
    </p:spTree>
    <p:extLst>
      <p:ext uri="{BB962C8B-B14F-4D97-AF65-F5344CB8AC3E}">
        <p14:creationId xmlns:p14="http://schemas.microsoft.com/office/powerpoint/2010/main" val="416238266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C8346-F901-855D-D5CF-135A75C9D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41D3C9-0C90-B4DF-2A90-AE653C6AC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CF4CE-05BD-F603-888F-8464F3EFA1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4CA15-89E2-8641-ACD8-5A7F9A5BFFB1}" type="datetimeFigureOut">
              <a:rPr lang="en-US" smtClean="0"/>
              <a:t>7/7/2025</a:t>
            </a:fld>
            <a:endParaRPr lang="en-US"/>
          </a:p>
        </p:txBody>
      </p:sp>
      <p:sp>
        <p:nvSpPr>
          <p:cNvPr id="5" name="Footer Placeholder 4">
            <a:extLst>
              <a:ext uri="{FF2B5EF4-FFF2-40B4-BE49-F238E27FC236}">
                <a16:creationId xmlns:a16="http://schemas.microsoft.com/office/drawing/2014/main" id="{70F01654-78C2-6381-A6F8-C7007D8AA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93DA0B-8AAF-DC77-A535-E5B87D54B4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58817-0761-5642-AEE6-9A469ECBF1C1}" type="slidenum">
              <a:rPr lang="en-US" smtClean="0"/>
              <a:t>‹#›</a:t>
            </a:fld>
            <a:endParaRPr lang="en-US"/>
          </a:p>
        </p:txBody>
      </p:sp>
    </p:spTree>
    <p:extLst>
      <p:ext uri="{BB962C8B-B14F-4D97-AF65-F5344CB8AC3E}">
        <p14:creationId xmlns:p14="http://schemas.microsoft.com/office/powerpoint/2010/main" val="265855077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579D92-6C6B-7CDA-D169-2C8409566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960186-44A0-BB01-48D6-8682EB715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6E2C9-1C95-A4FC-C6A6-8A52163D0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F24AF-1003-3641-AF6D-A190E37F7C28}" type="datetimeFigureOut">
              <a:rPr lang="en-US" smtClean="0"/>
              <a:t>7/7/2025</a:t>
            </a:fld>
            <a:endParaRPr lang="en-US"/>
          </a:p>
        </p:txBody>
      </p:sp>
      <p:sp>
        <p:nvSpPr>
          <p:cNvPr id="5" name="Footer Placeholder 4">
            <a:extLst>
              <a:ext uri="{FF2B5EF4-FFF2-40B4-BE49-F238E27FC236}">
                <a16:creationId xmlns:a16="http://schemas.microsoft.com/office/drawing/2014/main" id="{7302725C-A68E-CC2A-7B7F-4555BF83D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4A0D43-485D-5B8A-A305-4ED3459EC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E482A-80A0-0446-A039-04E3263C10A0}" type="slidenum">
              <a:rPr lang="en-US" smtClean="0"/>
              <a:t>‹#›</a:t>
            </a:fld>
            <a:endParaRPr lang="en-US"/>
          </a:p>
        </p:txBody>
      </p:sp>
    </p:spTree>
    <p:extLst>
      <p:ext uri="{BB962C8B-B14F-4D97-AF65-F5344CB8AC3E}">
        <p14:creationId xmlns:p14="http://schemas.microsoft.com/office/powerpoint/2010/main" val="100787568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12A39-4BD8-53EF-6FC4-FA6EE286905C}"/>
              </a:ext>
            </a:extLst>
          </p:cNvPr>
          <p:cNvSpPr>
            <a:spLocks noGrp="1"/>
          </p:cNvSpPr>
          <p:nvPr>
            <p:ph type="ctrTitle"/>
          </p:nvPr>
        </p:nvSpPr>
        <p:spPr>
          <a:xfrm>
            <a:off x="1524000" y="1122363"/>
            <a:ext cx="9144000" cy="886319"/>
          </a:xfrm>
        </p:spPr>
        <p:txBody>
          <a:bodyPr>
            <a:normAutofit/>
          </a:bodyPr>
          <a:lstStyle/>
          <a:p>
            <a:pPr fontAlgn="auto">
              <a:spcAft>
                <a:spcPts val="0"/>
              </a:spcAft>
              <a:defRPr/>
            </a:pPr>
            <a:r>
              <a:rPr lang="en-US" altLang="en-US" sz="4000" dirty="0">
                <a:cs typeface="Times New Roman" panose="02020603050405020304" pitchFamily="18" charset="0"/>
              </a:rPr>
              <a:t>New Uniform Inspection.</a:t>
            </a:r>
            <a:endParaRPr lang="en-US" sz="4000" dirty="0">
              <a:cs typeface="Arial" panose="020B0604020202020204" pitchFamily="34" charset="0"/>
            </a:endParaRPr>
          </a:p>
        </p:txBody>
      </p:sp>
      <p:sp>
        <p:nvSpPr>
          <p:cNvPr id="5" name="TextBox 4">
            <a:extLst>
              <a:ext uri="{FF2B5EF4-FFF2-40B4-BE49-F238E27FC236}">
                <a16:creationId xmlns:a16="http://schemas.microsoft.com/office/drawing/2014/main" id="{BBEFAFBF-56B4-B875-81B9-9E51A2A8067D}"/>
              </a:ext>
            </a:extLst>
          </p:cNvPr>
          <p:cNvSpPr txBox="1"/>
          <p:nvPr/>
        </p:nvSpPr>
        <p:spPr>
          <a:xfrm>
            <a:off x="4157663" y="6389688"/>
            <a:ext cx="4745037" cy="369887"/>
          </a:xfrm>
          <a:prstGeom prst="rect">
            <a:avLst/>
          </a:prstGeom>
          <a:noFill/>
          <a:ln>
            <a:solidFill>
              <a:schemeClr val="accent1">
                <a:lumMod val="20000"/>
                <a:lumOff val="80000"/>
              </a:schemeClr>
            </a:solidFill>
          </a:ln>
        </p:spPr>
        <p:txBody>
          <a:bodyPr anchor="ctr" anchorCtr="1">
            <a:spAutoFit/>
          </a:bodyPr>
          <a:lstStyle/>
          <a:p>
            <a:pPr algn="ctr" eaLnBrk="1" fontAlgn="auto" hangingPunct="1">
              <a:spcBef>
                <a:spcPts val="0"/>
              </a:spcBef>
              <a:spcAft>
                <a:spcPts val="0"/>
              </a:spcAft>
              <a:defRPr/>
            </a:pPr>
            <a:r>
              <a:rPr lang="en-US" b="1" dirty="0">
                <a:latin typeface="+mn-lt"/>
              </a:rPr>
              <a:t>Seventh District Member Training</a:t>
            </a:r>
          </a:p>
        </p:txBody>
      </p:sp>
      <p:sp>
        <p:nvSpPr>
          <p:cNvPr id="4" name="TextBox 3">
            <a:extLst>
              <a:ext uri="{FF2B5EF4-FFF2-40B4-BE49-F238E27FC236}">
                <a16:creationId xmlns:a16="http://schemas.microsoft.com/office/drawing/2014/main" id="{70A50051-32FA-0FE2-FA61-45927615183D}"/>
              </a:ext>
            </a:extLst>
          </p:cNvPr>
          <p:cNvSpPr txBox="1"/>
          <p:nvPr/>
        </p:nvSpPr>
        <p:spPr>
          <a:xfrm>
            <a:off x="1200468" y="2995481"/>
            <a:ext cx="10659425" cy="2246769"/>
          </a:xfrm>
          <a:prstGeom prst="rect">
            <a:avLst/>
          </a:prstGeom>
          <a:noFill/>
          <a:ln>
            <a:solidFill>
              <a:schemeClr val="accent1">
                <a:lumMod val="20000"/>
                <a:lumOff val="80000"/>
              </a:schemeClr>
            </a:solidFill>
          </a:ln>
        </p:spPr>
        <p:txBody>
          <a:bodyPr wrap="square">
            <a:spAutoFit/>
          </a:bodyPr>
          <a:lstStyle/>
          <a:p>
            <a:pPr marL="0" marR="0" algn="ctr"/>
            <a:r>
              <a:rPr lang="en-US" sz="2000" b="1" u="sng" dirty="0">
                <a:solidFill>
                  <a:srgbClr val="000000"/>
                </a:solidFill>
                <a:effectLst/>
                <a:latin typeface="+mj-lt"/>
                <a:ea typeface="Times New Roman" panose="02020603050405020304" pitchFamily="18" charset="0"/>
              </a:rPr>
              <a:t>Auxiliary Manual Section Chapter 10.Section C.1. -</a:t>
            </a:r>
            <a:endParaRPr lang="en-US" sz="2000" dirty="0">
              <a:effectLst/>
              <a:latin typeface="+mj-lt"/>
              <a:ea typeface="Times New Roman" panose="02020603050405020304" pitchFamily="18" charset="0"/>
            </a:endParaRPr>
          </a:p>
          <a:p>
            <a:pPr marL="0" marR="0" algn="ctr"/>
            <a:r>
              <a:rPr lang="en-US" sz="2000" b="1" u="sng" dirty="0">
                <a:solidFill>
                  <a:srgbClr val="000000"/>
                </a:solidFill>
                <a:effectLst/>
                <a:latin typeface="+mj-lt"/>
                <a:ea typeface="Times New Roman" panose="02020603050405020304" pitchFamily="18" charset="0"/>
              </a:rPr>
              <a:t>Setting an Example and Uniform Inspection Requirements</a:t>
            </a:r>
            <a:endParaRPr lang="en-US" sz="2000" dirty="0">
              <a:effectLst/>
              <a:latin typeface="+mj-lt"/>
              <a:ea typeface="Times New Roman" panose="02020603050405020304" pitchFamily="18" charset="0"/>
            </a:endParaRPr>
          </a:p>
          <a:p>
            <a:pPr marL="0" marR="0"/>
            <a:r>
              <a:rPr lang="en-US" sz="2000" b="1" dirty="0">
                <a:solidFill>
                  <a:srgbClr val="222222"/>
                </a:solidFill>
                <a:effectLst/>
                <a:latin typeface="+mj-lt"/>
                <a:ea typeface="Times New Roman" panose="02020603050405020304" pitchFamily="18" charset="0"/>
                <a:cs typeface="Times New Roman" panose="02020603050405020304" pitchFamily="18" charset="0"/>
              </a:rPr>
              <a:t>Elected and appointed officers are expected to wear the uniform properly to set an example.</a:t>
            </a:r>
            <a:r>
              <a:rPr lang="en-US" sz="2000" dirty="0">
                <a:solidFill>
                  <a:srgbClr val="222222"/>
                </a:solidFill>
                <a:effectLst/>
                <a:latin typeface="+mj-lt"/>
                <a:ea typeface="Times New Roman" panose="02020603050405020304" pitchFamily="18" charset="0"/>
                <a:cs typeface="Times New Roman" panose="02020603050405020304" pitchFamily="18" charset="0"/>
              </a:rPr>
              <a:t> They must motivate and inspire other Auxiliarists to maintain the highest standards of personal appearance, hygiene, and grooming when wearing the uniform. They must also hold the membership accountable for maintaining the same high standards. Accordingly, the following provisions in this section are effective beginning in CY 2024.</a:t>
            </a:r>
            <a:endParaRPr lang="en-US" sz="2000" dirty="0">
              <a:effectLst/>
              <a:latin typeface="+mj-lt"/>
              <a:ea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77FF-369C-F18F-8454-E1F5E04C84F1}"/>
              </a:ext>
            </a:extLst>
          </p:cNvPr>
          <p:cNvSpPr>
            <a:spLocks noGrp="1"/>
          </p:cNvSpPr>
          <p:nvPr>
            <p:ph type="title"/>
          </p:nvPr>
        </p:nvSpPr>
        <p:spPr>
          <a:xfrm>
            <a:off x="1473200" y="175634"/>
            <a:ext cx="10566400" cy="1551565"/>
          </a:xfrm>
        </p:spPr>
        <p:txBody>
          <a:bodyPr/>
          <a:lstStyle/>
          <a:p>
            <a:pPr algn="ctr"/>
            <a:r>
              <a:rPr lang="en-US" dirty="0">
                <a:latin typeface="+mj-lt"/>
                <a:cs typeface="Times New Roman" panose="02020603050405020304" pitchFamily="18" charset="0"/>
              </a:rPr>
              <a:t>Opportunities to correct discrepancies.</a:t>
            </a:r>
            <a:endParaRPr lang="en-US" dirty="0">
              <a:latin typeface="+mj-lt"/>
            </a:endParaRPr>
          </a:p>
        </p:txBody>
      </p:sp>
      <p:pic>
        <p:nvPicPr>
          <p:cNvPr id="4" name="Picture 2" descr="LAW ENFORCEMENT AFLOAT: Attack of the Rabid Toilet Nazis - Wave Train">
            <a:extLst>
              <a:ext uri="{FF2B5EF4-FFF2-40B4-BE49-F238E27FC236}">
                <a16:creationId xmlns:a16="http://schemas.microsoft.com/office/drawing/2014/main" id="{321ABF13-4B43-9896-6DFC-25802E06A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411" y="1727200"/>
            <a:ext cx="617837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1427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42A762-1F27-EDE8-86F6-567DBE2EB5CC}"/>
              </a:ext>
            </a:extLst>
          </p:cNvPr>
          <p:cNvSpPr>
            <a:spLocks noGrp="1"/>
          </p:cNvSpPr>
          <p:nvPr>
            <p:ph sz="quarter" idx="13"/>
          </p:nvPr>
        </p:nvSpPr>
        <p:spPr>
          <a:xfrm>
            <a:off x="1625600" y="762000"/>
            <a:ext cx="10566400" cy="5077326"/>
          </a:xfrm>
        </p:spPr>
        <p:txBody>
          <a:bodyPr>
            <a:normAutofit fontScale="92500" lnSpcReduction="20000"/>
          </a:bodyPr>
          <a:lstStyle/>
          <a:p>
            <a:r>
              <a:rPr lang="en-US" sz="3900" b="1" dirty="0">
                <a:solidFill>
                  <a:srgbClr val="222222"/>
                </a:solidFill>
                <a:effectLst/>
                <a:latin typeface="Arial" panose="020B0604020202020204" pitchFamily="34" charset="0"/>
                <a:ea typeface="Times New Roman" panose="02020603050405020304" pitchFamily="18" charset="0"/>
              </a:rPr>
              <a:t>Inspections shall include presentation and review of an Auxiliarist’s ID card</a:t>
            </a:r>
            <a:r>
              <a:rPr lang="en-US" sz="3900" dirty="0">
                <a:solidFill>
                  <a:srgbClr val="222222"/>
                </a:solidFill>
                <a:effectLst/>
                <a:latin typeface="Arial" panose="020B0604020202020204" pitchFamily="34" charset="0"/>
                <a:ea typeface="Times New Roman" panose="02020603050405020304" pitchFamily="18" charset="0"/>
              </a:rPr>
              <a:t>. If the Auxiliarist’s ID card is expired or the photo no longer resembles their appearance, it is the Auxiliarist’s responsibility to obtain a new ID card as soon as possible after inspection. If the inspection is performed by photo(s) or virtually, the Auxiliarist may sanitize the ID card blocks for Date of Birth and Blood Type before mailing or displaying it</a:t>
            </a:r>
            <a:r>
              <a:rPr lang="en-US" sz="3200" dirty="0">
                <a:solidFill>
                  <a:srgbClr val="222222"/>
                </a:solidFill>
                <a:effectLst/>
                <a:latin typeface="Arial" panose="020B0604020202020204" pitchFamily="34"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0876113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ew Member Reference Guide - U.S. Coast Guard Auxiliary Human Resources  Directorate">
            <a:extLst>
              <a:ext uri="{FF2B5EF4-FFF2-40B4-BE49-F238E27FC236}">
                <a16:creationId xmlns:a16="http://schemas.microsoft.com/office/drawing/2014/main" id="{45F59E08-50D3-C0A7-1F4F-F4CFF42C8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1955799"/>
            <a:ext cx="7658100" cy="437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30341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8482B-0F23-F482-6206-E2980AA3B358}"/>
              </a:ext>
            </a:extLst>
          </p:cNvPr>
          <p:cNvSpPr>
            <a:spLocks noGrp="1"/>
          </p:cNvSpPr>
          <p:nvPr>
            <p:ph sz="quarter" idx="13"/>
          </p:nvPr>
        </p:nvSpPr>
        <p:spPr>
          <a:xfrm>
            <a:off x="1422400" y="495300"/>
            <a:ext cx="10566400" cy="3924300"/>
          </a:xfrm>
        </p:spPr>
        <p:txBody>
          <a:bodyPr>
            <a:normAutofit lnSpcReduction="10000"/>
          </a:bodyPr>
          <a:lstStyle/>
          <a:p>
            <a:r>
              <a:rPr lang="en-US" sz="3200" dirty="0">
                <a:solidFill>
                  <a:srgbClr val="222222"/>
                </a:solidFill>
                <a:effectLst/>
                <a:latin typeface="Arial" panose="020B0604020202020204" pitchFamily="34" charset="0"/>
                <a:ea typeface="Times New Roman" panose="02020603050405020304" pitchFamily="18" charset="0"/>
              </a:rPr>
              <a:t>Annual inspection shall count as an annual currency maintenance task applicable to all Auxiliary competencies. Auxiliarists are encouraged to pursue its completion as early in the calendar year as possible and to be inspected in a different uniform they are authorized to wear each year to confirm they are wearing all their authorized uniforms properly.</a:t>
            </a:r>
            <a:endParaRPr lang="en-US" sz="3200" dirty="0">
              <a:effectLst/>
              <a:latin typeface="Times New Roman" panose="02020603050405020304" pitchFamily="18" charset="0"/>
              <a:ea typeface="Times New Roman" panose="02020603050405020304" pitchFamily="18" charset="0"/>
            </a:endParaRPr>
          </a:p>
          <a:p>
            <a:endParaRPr lang="en-US" dirty="0"/>
          </a:p>
        </p:txBody>
      </p:sp>
      <p:pic>
        <p:nvPicPr>
          <p:cNvPr id="3074" name="Picture 2" descr="60+ Coast Guard Man Stock Illustrations, Royalty-Free Vector Graphics &amp; Clip  Art - iStock | Helicopter rescue, Navy, Naval officer">
            <a:extLst>
              <a:ext uri="{FF2B5EF4-FFF2-40B4-BE49-F238E27FC236}">
                <a16:creationId xmlns:a16="http://schemas.microsoft.com/office/drawing/2014/main" id="{6E1642BC-0962-27E8-3F40-EB8867BB6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341" y="4419600"/>
            <a:ext cx="2568222"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4231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F20C-A701-C773-842A-1402E62688A0}"/>
              </a:ext>
            </a:extLst>
          </p:cNvPr>
          <p:cNvSpPr>
            <a:spLocks noGrp="1"/>
          </p:cNvSpPr>
          <p:nvPr>
            <p:ph type="title"/>
          </p:nvPr>
        </p:nvSpPr>
        <p:spPr>
          <a:xfrm>
            <a:off x="1344046" y="438665"/>
            <a:ext cx="10988566" cy="1143000"/>
          </a:xfrm>
        </p:spPr>
        <p:txBody>
          <a:bodyPr/>
          <a:lstStyle/>
          <a:p>
            <a:pPr algn="ctr"/>
            <a:r>
              <a:rPr lang="en-US" sz="4400" dirty="0">
                <a:latin typeface="+mj-lt"/>
                <a:cs typeface="Times New Roman" panose="02020603050405020304" pitchFamily="18" charset="0"/>
              </a:rPr>
              <a:t>Keeping up the Image in Service Dress Blue</a:t>
            </a:r>
            <a:r>
              <a:rPr lang="en-US" sz="4400" dirty="0">
                <a:latin typeface="Times New Roman" panose="02020603050405020304" pitchFamily="18" charset="0"/>
                <a:cs typeface="Times New Roman" panose="02020603050405020304" pitchFamily="18" charset="0"/>
              </a:rPr>
              <a:t>.</a:t>
            </a:r>
            <a:endParaRPr lang="en-US" dirty="0"/>
          </a:p>
        </p:txBody>
      </p:sp>
      <p:pic>
        <p:nvPicPr>
          <p:cNvPr id="4" name="Picture 2" descr="Uniforms of the United States Coast Guard Auxiliary - Wikipedia">
            <a:extLst>
              <a:ext uri="{FF2B5EF4-FFF2-40B4-BE49-F238E27FC236}">
                <a16:creationId xmlns:a16="http://schemas.microsoft.com/office/drawing/2014/main" id="{EEE6585C-82A3-29AF-243B-0D45B3215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656" y="1581665"/>
            <a:ext cx="2617346" cy="532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53231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FFF95-3F52-8E3E-86FB-7DEBE3CD2BEF}"/>
              </a:ext>
            </a:extLst>
          </p:cNvPr>
          <p:cNvSpPr>
            <a:spLocks noGrp="1"/>
          </p:cNvSpPr>
          <p:nvPr>
            <p:ph sz="quarter" idx="13"/>
          </p:nvPr>
        </p:nvSpPr>
        <p:spPr>
          <a:xfrm>
            <a:off x="1275492" y="996951"/>
            <a:ext cx="10566400" cy="4114800"/>
          </a:xfrm>
        </p:spPr>
        <p:txBody>
          <a:bodyPr>
            <a:normAutofit fontScale="77500" lnSpcReduction="20000"/>
          </a:bodyPr>
          <a:lstStyle/>
          <a:p>
            <a:r>
              <a:rPr lang="en-US" sz="3900" b="1" dirty="0">
                <a:solidFill>
                  <a:srgbClr val="222222"/>
                </a:solidFill>
                <a:effectLst/>
                <a:latin typeface="+mj-lt"/>
                <a:ea typeface="Times New Roman" panose="02020603050405020304" pitchFamily="18" charset="0"/>
                <a:cs typeface="Times New Roman" panose="02020603050405020304" pitchFamily="18" charset="0"/>
              </a:rPr>
              <a:t>All Auxiliarists, particularly those in leadership positions, are expected and have the responsibility to render judgments</a:t>
            </a:r>
            <a:r>
              <a:rPr lang="en-US" sz="3900" dirty="0">
                <a:solidFill>
                  <a:srgbClr val="222222"/>
                </a:solidFill>
                <a:effectLst/>
                <a:latin typeface="+mj-lt"/>
                <a:ea typeface="Times New Roman" panose="02020603050405020304" pitchFamily="18" charset="0"/>
                <a:cs typeface="Times New Roman" panose="02020603050405020304" pitchFamily="18" charset="0"/>
              </a:rPr>
              <a:t> and take appropriate action regarding adherence to the Coast Guard’s high standards of appearance. This is of particular importance in the context of the serviceability of uniform items worn by themselves and their fellow Auxiliarists. </a:t>
            </a:r>
          </a:p>
          <a:p>
            <a:r>
              <a:rPr lang="en-US" sz="3900" dirty="0">
                <a:solidFill>
                  <a:srgbClr val="222222"/>
                </a:solidFill>
                <a:latin typeface="+mj-lt"/>
                <a:cs typeface="Times New Roman" panose="02020603050405020304" pitchFamily="18" charset="0"/>
              </a:rPr>
              <a:t>Remember, Praise in Public!</a:t>
            </a:r>
          </a:p>
          <a:p>
            <a:r>
              <a:rPr lang="en-US" sz="3900" dirty="0">
                <a:solidFill>
                  <a:srgbClr val="222222"/>
                </a:solidFill>
                <a:latin typeface="+mj-lt"/>
                <a:cs typeface="Times New Roman" panose="02020603050405020304" pitchFamily="18" charset="0"/>
              </a:rPr>
              <a:t>Correct in Private</a:t>
            </a:r>
            <a:r>
              <a:rPr lang="en-US" sz="3200" dirty="0">
                <a:solidFill>
                  <a:srgbClr val="222222"/>
                </a:solidFill>
                <a:latin typeface="+mj-lt"/>
                <a:cs typeface="Times New Roman" panose="02020603050405020304" pitchFamily="18" charset="0"/>
              </a:rPr>
              <a:t>!</a:t>
            </a:r>
            <a:endParaRPr lang="en-US" dirty="0">
              <a:latin typeface="+mj-lt"/>
              <a:cs typeface="Times New Roman" panose="02020603050405020304" pitchFamily="18" charset="0"/>
            </a:endParaRPr>
          </a:p>
        </p:txBody>
      </p:sp>
      <p:pic>
        <p:nvPicPr>
          <p:cNvPr id="4098" name="Picture 2" descr="13,500+ Praise Stock Illustrations, Royalty-Free Vector Graphics &amp; Clip Art  - iStock | Prayer, Praise and worship, Praise god">
            <a:extLst>
              <a:ext uri="{FF2B5EF4-FFF2-40B4-BE49-F238E27FC236}">
                <a16:creationId xmlns:a16="http://schemas.microsoft.com/office/drawing/2014/main" id="{56D6D5B0-C95E-1DB8-0B89-14B938B5F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121" y="5046391"/>
            <a:ext cx="2603500" cy="162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86535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00208C-9921-EABE-8C48-C6DDD7EFE887}"/>
              </a:ext>
            </a:extLst>
          </p:cNvPr>
          <p:cNvSpPr>
            <a:spLocks noGrp="1"/>
          </p:cNvSpPr>
          <p:nvPr>
            <p:ph sz="quarter" idx="13"/>
          </p:nvPr>
        </p:nvSpPr>
        <p:spPr>
          <a:xfrm>
            <a:off x="1399059" y="1056502"/>
            <a:ext cx="10566400" cy="2590800"/>
          </a:xfrm>
        </p:spPr>
        <p:txBody>
          <a:bodyPr/>
          <a:lstStyle/>
          <a:p>
            <a:r>
              <a:rPr lang="en-US" dirty="0">
                <a:latin typeface="+mj-lt"/>
              </a:rPr>
              <a:t>Thank you for taking pride in the uniform we have the privilege to wear.</a:t>
            </a:r>
          </a:p>
          <a:p>
            <a:r>
              <a:rPr lang="en-US" dirty="0">
                <a:latin typeface="+mj-lt"/>
              </a:rPr>
              <a:t>We are seen as the Coast Guard, and we need to uphold that image.</a:t>
            </a:r>
          </a:p>
          <a:p>
            <a:pPr marL="0" indent="0">
              <a:buNone/>
            </a:pPr>
            <a:endParaRPr lang="en-US" dirty="0"/>
          </a:p>
        </p:txBody>
      </p:sp>
      <p:pic>
        <p:nvPicPr>
          <p:cNvPr id="4" name="Picture 4" descr="coast-guard-usa A color vector image of a USA coast guard boat. Coast Guard stock vector">
            <a:extLst>
              <a:ext uri="{FF2B5EF4-FFF2-40B4-BE49-F238E27FC236}">
                <a16:creationId xmlns:a16="http://schemas.microsoft.com/office/drawing/2014/main" id="{75977175-66EA-D9CD-938C-045ABBC0A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860" y="4038600"/>
            <a:ext cx="2671339" cy="259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32061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3089-A832-96A4-5ED2-B5C1443D23FA}"/>
              </a:ext>
            </a:extLst>
          </p:cNvPr>
          <p:cNvSpPr>
            <a:spLocks noGrp="1"/>
          </p:cNvSpPr>
          <p:nvPr>
            <p:ph type="title"/>
          </p:nvPr>
        </p:nvSpPr>
        <p:spPr/>
        <p:txBody>
          <a:bodyPr/>
          <a:lstStyle/>
          <a:p>
            <a:r>
              <a:rPr lang="en-US" dirty="0">
                <a:latin typeface="+mj-lt"/>
              </a:rPr>
              <a:t>A uniform inspection is required to:</a:t>
            </a:r>
          </a:p>
        </p:txBody>
      </p:sp>
      <p:sp>
        <p:nvSpPr>
          <p:cNvPr id="3" name="Content Placeholder 2">
            <a:extLst>
              <a:ext uri="{FF2B5EF4-FFF2-40B4-BE49-F238E27FC236}">
                <a16:creationId xmlns:a16="http://schemas.microsoft.com/office/drawing/2014/main" id="{223344AE-A114-B6D1-5F78-8C7A3CDF5A94}"/>
              </a:ext>
            </a:extLst>
          </p:cNvPr>
          <p:cNvSpPr>
            <a:spLocks noGrp="1"/>
          </p:cNvSpPr>
          <p:nvPr>
            <p:ph sz="quarter" idx="13"/>
          </p:nvPr>
        </p:nvSpPr>
        <p:spPr>
          <a:xfrm>
            <a:off x="1473200" y="1600200"/>
            <a:ext cx="10566400" cy="4283015"/>
          </a:xfrm>
        </p:spPr>
        <p:txBody>
          <a:bodyPr>
            <a:normAutofit/>
          </a:bodyPr>
          <a:lstStyle/>
          <a:p>
            <a:r>
              <a:rPr lang="en-US" dirty="0">
                <a:latin typeface="+mn-lt"/>
              </a:rPr>
              <a:t>Advance from BQ (Basic Qualification) to AX (Operational Auxiliarist.)</a:t>
            </a:r>
          </a:p>
          <a:p>
            <a:r>
              <a:rPr lang="en-US" dirty="0">
                <a:latin typeface="+mn-lt"/>
              </a:rPr>
              <a:t>Most certifications.</a:t>
            </a:r>
          </a:p>
          <a:p>
            <a:r>
              <a:rPr lang="en-US" dirty="0">
                <a:latin typeface="+mn-lt"/>
              </a:rPr>
              <a:t>To remain out of REYR (required yearly not met.)</a:t>
            </a:r>
          </a:p>
          <a:p>
            <a:r>
              <a:rPr lang="en-US" dirty="0">
                <a:latin typeface="+mn-lt"/>
              </a:rPr>
              <a:t>To participate in operations or events that require a uniform to be worn.</a:t>
            </a:r>
          </a:p>
        </p:txBody>
      </p:sp>
    </p:spTree>
    <p:extLst>
      <p:ext uri="{BB962C8B-B14F-4D97-AF65-F5344CB8AC3E}">
        <p14:creationId xmlns:p14="http://schemas.microsoft.com/office/powerpoint/2010/main" val="371963937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5D1B-44DE-F56F-22AB-D067A6A5EA1D}"/>
              </a:ext>
            </a:extLst>
          </p:cNvPr>
          <p:cNvSpPr>
            <a:spLocks noGrp="1"/>
          </p:cNvSpPr>
          <p:nvPr>
            <p:ph type="title"/>
          </p:nvPr>
        </p:nvSpPr>
        <p:spPr>
          <a:xfrm>
            <a:off x="941859" y="607102"/>
            <a:ext cx="10566400" cy="1143000"/>
          </a:xfrm>
        </p:spPr>
        <p:txBody>
          <a:bodyPr/>
          <a:lstStyle/>
          <a:p>
            <a:pPr algn="ctr"/>
            <a:r>
              <a:rPr lang="en-US" dirty="0">
                <a:latin typeface="+mj-lt"/>
                <a:cs typeface="Times New Roman" panose="02020603050405020304" pitchFamily="18" charset="0"/>
              </a:rPr>
              <a:t>Looking Good in Tropical Dress Uniform (</a:t>
            </a:r>
            <a:r>
              <a:rPr lang="en-US" dirty="0" err="1">
                <a:latin typeface="+mj-lt"/>
                <a:cs typeface="Times New Roman" panose="02020603050405020304" pitchFamily="18" charset="0"/>
              </a:rPr>
              <a:t>Trops</a:t>
            </a:r>
            <a:r>
              <a:rPr lang="en-US" dirty="0">
                <a:latin typeface="+mj-lt"/>
                <a:cs typeface="Times New Roman" panose="02020603050405020304" pitchFamily="18" charset="0"/>
              </a:rPr>
              <a:t>)</a:t>
            </a:r>
            <a:endParaRPr lang="en-US" dirty="0">
              <a:latin typeface="+mj-lt"/>
            </a:endParaRPr>
          </a:p>
        </p:txBody>
      </p:sp>
      <p:pic>
        <p:nvPicPr>
          <p:cNvPr id="4" name="Picture 6">
            <a:extLst>
              <a:ext uri="{FF2B5EF4-FFF2-40B4-BE49-F238E27FC236}">
                <a16:creationId xmlns:a16="http://schemas.microsoft.com/office/drawing/2014/main" id="{B4D1394E-95D8-4894-5AB1-F552E8620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172" y="1750102"/>
            <a:ext cx="2409655" cy="493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2223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631A0D-9B59-89F2-35EA-6BB81BC759AD}"/>
              </a:ext>
            </a:extLst>
          </p:cNvPr>
          <p:cNvSpPr>
            <a:spLocks noGrp="1"/>
          </p:cNvSpPr>
          <p:nvPr>
            <p:ph sz="quarter" idx="13"/>
          </p:nvPr>
        </p:nvSpPr>
        <p:spPr>
          <a:xfrm>
            <a:off x="1473200" y="647700"/>
            <a:ext cx="10566400" cy="3835400"/>
          </a:xfrm>
        </p:spPr>
        <p:txBody>
          <a:bodyPr>
            <a:normAutofit lnSpcReduction="10000"/>
          </a:bodyPr>
          <a:lstStyle/>
          <a:p>
            <a:r>
              <a:rPr lang="en-US" sz="3200" b="1" dirty="0">
                <a:solidFill>
                  <a:srgbClr val="222222"/>
                </a:solidFill>
                <a:effectLst/>
                <a:latin typeface="+mj-lt"/>
                <a:ea typeface="Times New Roman" panose="02020603050405020304" pitchFamily="18" charset="0"/>
                <a:cs typeface="Times New Roman" panose="02020603050405020304" pitchFamily="18" charset="0"/>
              </a:rPr>
              <a:t>Auxiliarists in a membership status other than Approval Pending (AP) or retired shall undergo a uniform inspection each calendar year.</a:t>
            </a:r>
            <a:r>
              <a:rPr lang="en-US" dirty="0">
                <a:solidFill>
                  <a:srgbClr val="222222"/>
                </a:solidFill>
                <a:latin typeface="+mj-lt"/>
                <a:ea typeface="Times New Roman" panose="02020603050405020304" pitchFamily="18" charset="0"/>
                <a:cs typeface="Times New Roman" panose="02020603050405020304" pitchFamily="18" charset="0"/>
              </a:rPr>
              <a:t> This inspection is</a:t>
            </a:r>
            <a:r>
              <a:rPr lang="en-US" sz="3200" b="1" dirty="0">
                <a:solidFill>
                  <a:srgbClr val="222222"/>
                </a:solidFill>
                <a:effectLst/>
                <a:latin typeface="+mj-lt"/>
                <a:ea typeface="Times New Roman" panose="02020603050405020304" pitchFamily="18" charset="0"/>
                <a:cs typeface="Times New Roman" panose="02020603050405020304" pitchFamily="18" charset="0"/>
              </a:rPr>
              <a:t> performed and validated for AUXDATA II entry purposes by their FC, VFC, IPFC, or other elected officer</a:t>
            </a:r>
            <a:r>
              <a:rPr lang="en-US" sz="3200" dirty="0">
                <a:solidFill>
                  <a:srgbClr val="222222"/>
                </a:solidFill>
                <a:effectLst/>
                <a:latin typeface="+mj-lt"/>
                <a:ea typeface="Times New Roman" panose="02020603050405020304" pitchFamily="18" charset="0"/>
                <a:cs typeface="Times New Roman" panose="02020603050405020304" pitchFamily="18" charset="0"/>
              </a:rPr>
              <a:t> (i.e., this includes other immediate past elected officers) in their Chain of Leadership and Management</a:t>
            </a:r>
            <a:r>
              <a:rPr lang="en-US" sz="3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9242137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7BDE4-3B46-5EE3-B834-82DBB9217408}"/>
              </a:ext>
            </a:extLst>
          </p:cNvPr>
          <p:cNvSpPr>
            <a:spLocks noGrp="1"/>
          </p:cNvSpPr>
          <p:nvPr>
            <p:ph type="title"/>
          </p:nvPr>
        </p:nvSpPr>
        <p:spPr>
          <a:xfrm>
            <a:off x="1244600" y="249776"/>
            <a:ext cx="10566400" cy="1143000"/>
          </a:xfrm>
        </p:spPr>
        <p:txBody>
          <a:bodyPr/>
          <a:lstStyle/>
          <a:p>
            <a:pPr algn="ctr"/>
            <a:r>
              <a:rPr lang="en-US" dirty="0">
                <a:latin typeface="+mj-lt"/>
                <a:cs typeface="Times New Roman" panose="02020603050405020304" pitchFamily="18" charset="0"/>
              </a:rPr>
              <a:t>Proper Operational Dress Uniform (ODU) Wear.</a:t>
            </a:r>
            <a:endParaRPr lang="en-US" dirty="0">
              <a:latin typeface="+mj-lt"/>
            </a:endParaRPr>
          </a:p>
        </p:txBody>
      </p:sp>
      <p:pic>
        <p:nvPicPr>
          <p:cNvPr id="5" name="Picture 4">
            <a:extLst>
              <a:ext uri="{FF2B5EF4-FFF2-40B4-BE49-F238E27FC236}">
                <a16:creationId xmlns:a16="http://schemas.microsoft.com/office/drawing/2014/main" id="{3BB57AED-F9A6-C1FD-BF76-146A15885E98}"/>
              </a:ext>
            </a:extLst>
          </p:cNvPr>
          <p:cNvPicPr preferRelativeResize="0"/>
          <p:nvPr/>
        </p:nvPicPr>
        <p:blipFill rotWithShape="1">
          <a:blip r:embed="rId2">
            <a:alphaModFix/>
          </a:blip>
          <a:srcRect/>
          <a:stretch/>
        </p:blipFill>
        <p:spPr>
          <a:xfrm>
            <a:off x="2466182" y="1502569"/>
            <a:ext cx="8123237" cy="4945062"/>
          </a:xfrm>
          <a:prstGeom prst="rect">
            <a:avLst/>
          </a:prstGeom>
          <a:noFill/>
          <a:ln>
            <a:noFill/>
          </a:ln>
        </p:spPr>
      </p:pic>
    </p:spTree>
    <p:extLst>
      <p:ext uri="{BB962C8B-B14F-4D97-AF65-F5344CB8AC3E}">
        <p14:creationId xmlns:p14="http://schemas.microsoft.com/office/powerpoint/2010/main" val="228851925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86773-F6CC-FC69-7201-D376A6446F1C}"/>
              </a:ext>
            </a:extLst>
          </p:cNvPr>
          <p:cNvSpPr>
            <a:spLocks noGrp="1"/>
          </p:cNvSpPr>
          <p:nvPr>
            <p:ph sz="quarter" idx="13"/>
          </p:nvPr>
        </p:nvSpPr>
        <p:spPr>
          <a:xfrm>
            <a:off x="1473200" y="800100"/>
            <a:ext cx="10566400" cy="4914900"/>
          </a:xfrm>
        </p:spPr>
        <p:txBody>
          <a:bodyPr>
            <a:normAutofit lnSpcReduction="10000"/>
          </a:bodyPr>
          <a:lstStyle/>
          <a:p>
            <a:r>
              <a:rPr lang="en-US" sz="3200" dirty="0">
                <a:solidFill>
                  <a:srgbClr val="222222"/>
                </a:solidFill>
                <a:effectLst/>
                <a:latin typeface="+mj-lt"/>
                <a:ea typeface="Times New Roman" panose="02020603050405020304" pitchFamily="18" charset="0"/>
                <a:cs typeface="Times New Roman" panose="02020603050405020304" pitchFamily="18" charset="0"/>
              </a:rPr>
              <a:t>Undergoing inspection by an elected or immediate past elected officer in another Auxiliary COLM is also authorized. For example, an Auxiliarist may undergo their uniform inspection in another Auxiliary region while away from their home (e.g., at the annual Auxiliary National Training Summit). In such a case, the Auxiliarist must provide the </a:t>
            </a:r>
            <a:r>
              <a:rPr lang="en-US" sz="3200" b="1" dirty="0">
                <a:solidFill>
                  <a:srgbClr val="222222"/>
                </a:solidFill>
                <a:effectLst/>
                <a:latin typeface="+mj-lt"/>
                <a:ea typeface="Times New Roman" panose="02020603050405020304" pitchFamily="18" charset="0"/>
                <a:cs typeface="Times New Roman" panose="02020603050405020304" pitchFamily="18" charset="0"/>
              </a:rPr>
              <a:t>inspector’s attestation of inspection</a:t>
            </a:r>
            <a:r>
              <a:rPr lang="en-US" sz="3200" dirty="0">
                <a:solidFill>
                  <a:srgbClr val="222222"/>
                </a:solidFill>
                <a:effectLst/>
                <a:latin typeface="+mj-lt"/>
                <a:ea typeface="Times New Roman" panose="02020603050405020304" pitchFamily="18" charset="0"/>
                <a:cs typeface="Times New Roman" panose="02020603050405020304" pitchFamily="18" charset="0"/>
              </a:rPr>
              <a:t> to their FC for AUXDATA II record entry purposes (email acceptable</a:t>
            </a:r>
            <a:r>
              <a:rPr lang="en-US" sz="3200" dirty="0">
                <a:solidFill>
                  <a:srgbClr val="222222"/>
                </a:solidFill>
                <a:effectLst/>
                <a:latin typeface="+mj-lt"/>
                <a:ea typeface="Times New Roman" panose="02020603050405020304" pitchFamily="18" charset="0"/>
              </a:rPr>
              <a:t>).</a:t>
            </a:r>
            <a:endParaRPr lang="en-US" sz="3200" dirty="0">
              <a:effectLst/>
              <a:latin typeface="+mj-lt"/>
              <a:ea typeface="Times New Roman" panose="02020603050405020304" pitchFamily="18" charset="0"/>
            </a:endParaRPr>
          </a:p>
          <a:p>
            <a:endParaRPr lang="en-US" dirty="0"/>
          </a:p>
        </p:txBody>
      </p:sp>
    </p:spTree>
    <p:extLst>
      <p:ext uri="{BB962C8B-B14F-4D97-AF65-F5344CB8AC3E}">
        <p14:creationId xmlns:p14="http://schemas.microsoft.com/office/powerpoint/2010/main" val="156585603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4ED1-FE62-A979-F9DC-AF89287573BC}"/>
              </a:ext>
            </a:extLst>
          </p:cNvPr>
          <p:cNvSpPr>
            <a:spLocks noGrp="1"/>
          </p:cNvSpPr>
          <p:nvPr>
            <p:ph type="title"/>
          </p:nvPr>
        </p:nvSpPr>
        <p:spPr/>
        <p:txBody>
          <a:bodyPr/>
          <a:lstStyle/>
          <a:p>
            <a:pPr algn="ctr"/>
            <a:r>
              <a:rPr lang="en-US" sz="4400" dirty="0">
                <a:latin typeface="+mj-lt"/>
                <a:cs typeface="Times New Roman" panose="02020603050405020304" pitchFamily="18" charset="0"/>
              </a:rPr>
              <a:t>Not for Inspection.</a:t>
            </a:r>
            <a:endParaRPr lang="en-US" sz="4400" dirty="0">
              <a:latin typeface="+mj-lt"/>
            </a:endParaRPr>
          </a:p>
        </p:txBody>
      </p:sp>
      <p:sp>
        <p:nvSpPr>
          <p:cNvPr id="3" name="Content Placeholder 2">
            <a:extLst>
              <a:ext uri="{FF2B5EF4-FFF2-40B4-BE49-F238E27FC236}">
                <a16:creationId xmlns:a16="http://schemas.microsoft.com/office/drawing/2014/main" id="{5C0B4AB9-1910-D918-0491-38A1CA320FEF}"/>
              </a:ext>
            </a:extLst>
          </p:cNvPr>
          <p:cNvSpPr>
            <a:spLocks noGrp="1"/>
          </p:cNvSpPr>
          <p:nvPr>
            <p:ph sz="quarter" idx="13"/>
          </p:nvPr>
        </p:nvSpPr>
        <p:spPr>
          <a:xfrm>
            <a:off x="1473200" y="1600200"/>
            <a:ext cx="10566400" cy="1828800"/>
          </a:xfrm>
        </p:spPr>
        <p:txBody>
          <a:bodyPr>
            <a:normAutofit fontScale="25000" lnSpcReduction="20000"/>
          </a:bodyPr>
          <a:lstStyle/>
          <a:p>
            <a:r>
              <a:rPr lang="en-US" sz="9200" dirty="0">
                <a:solidFill>
                  <a:srgbClr val="222222"/>
                </a:solidFill>
                <a:effectLst/>
                <a:latin typeface="+mn-lt"/>
                <a:ea typeface="Times New Roman" panose="02020603050405020304" pitchFamily="18" charset="0"/>
                <a:cs typeface="Times New Roman" panose="02020603050405020304" pitchFamily="18" charset="0"/>
              </a:rPr>
              <a:t>Those authorized to perform uniform inspections may not specify the uniform to be worn. Dinner Dress Jacket uniforms, Hot Weather Uniform (HWU) versions, the Auxiliary jump suit, flight suit, or any organizational clothing (defined as Coast Guard unit-owned clothing that is issued to individuals) are not authorized for the purpose of this annual inspection</a:t>
            </a:r>
            <a:r>
              <a:rPr lang="en-US" sz="3200" dirty="0">
                <a:solidFill>
                  <a:srgbClr val="222222"/>
                </a:solidFill>
                <a:effectLst/>
                <a:latin typeface="+mn-lt"/>
                <a:ea typeface="Times New Roman" panose="02020603050405020304" pitchFamily="18" charset="0"/>
                <a:cs typeface="Times New Roman" panose="02020603050405020304" pitchFamily="18" charset="0"/>
              </a:rPr>
              <a:t>.</a:t>
            </a:r>
            <a:endParaRPr lang="en-US" dirty="0">
              <a:latin typeface="+mn-lt"/>
            </a:endParaRPr>
          </a:p>
        </p:txBody>
      </p:sp>
      <p:pic>
        <p:nvPicPr>
          <p:cNvPr id="4" name="Picture 2" descr="Dinner Dress Uniforms">
            <a:extLst>
              <a:ext uri="{FF2B5EF4-FFF2-40B4-BE49-F238E27FC236}">
                <a16:creationId xmlns:a16="http://schemas.microsoft.com/office/drawing/2014/main" id="{62290A63-7718-D975-DF5B-E7E9E46B5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3596778"/>
            <a:ext cx="3536950" cy="2880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AD68318-F2C3-2962-C415-673D0ACDAC52}"/>
              </a:ext>
            </a:extLst>
          </p:cNvPr>
          <p:cNvPicPr>
            <a:picLocks noChangeAspect="1"/>
          </p:cNvPicPr>
          <p:nvPr/>
        </p:nvPicPr>
        <p:blipFill>
          <a:blip r:embed="rId3"/>
          <a:stretch>
            <a:fillRect/>
          </a:stretch>
        </p:blipFill>
        <p:spPr>
          <a:xfrm>
            <a:off x="6227981" y="3596778"/>
            <a:ext cx="2068731" cy="2880222"/>
          </a:xfrm>
          <a:prstGeom prst="rect">
            <a:avLst/>
          </a:prstGeom>
        </p:spPr>
      </p:pic>
      <p:pic>
        <p:nvPicPr>
          <p:cNvPr id="6" name="Picture 4">
            <a:extLst>
              <a:ext uri="{FF2B5EF4-FFF2-40B4-BE49-F238E27FC236}">
                <a16:creationId xmlns:a16="http://schemas.microsoft.com/office/drawing/2014/main" id="{3DA8BDFB-3854-635C-6B9B-25B95C97E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700" y="3596778"/>
            <a:ext cx="1549400" cy="275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68523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5B79-F301-1D27-D78E-0E6831176B85}"/>
              </a:ext>
            </a:extLst>
          </p:cNvPr>
          <p:cNvSpPr>
            <a:spLocks noGrp="1"/>
          </p:cNvSpPr>
          <p:nvPr>
            <p:ph type="title"/>
          </p:nvPr>
        </p:nvSpPr>
        <p:spPr/>
        <p:txBody>
          <a:bodyPr/>
          <a:lstStyle/>
          <a:p>
            <a:pPr algn="ctr"/>
            <a:r>
              <a:rPr lang="en-US" sz="4400" dirty="0">
                <a:latin typeface="+mj-lt"/>
                <a:cs typeface="Times New Roman" panose="02020603050405020304" pitchFamily="18" charset="0"/>
              </a:rPr>
              <a:t>Authorized for Inspection.</a:t>
            </a:r>
            <a:endParaRPr lang="en-US" sz="4400" dirty="0">
              <a:latin typeface="+mj-lt"/>
            </a:endParaRPr>
          </a:p>
        </p:txBody>
      </p:sp>
      <p:sp>
        <p:nvSpPr>
          <p:cNvPr id="3" name="Content Placeholder 2">
            <a:extLst>
              <a:ext uri="{FF2B5EF4-FFF2-40B4-BE49-F238E27FC236}">
                <a16:creationId xmlns:a16="http://schemas.microsoft.com/office/drawing/2014/main" id="{DB8C29D5-3711-364E-6221-9F9E8568D1FB}"/>
              </a:ext>
            </a:extLst>
          </p:cNvPr>
          <p:cNvSpPr>
            <a:spLocks noGrp="1"/>
          </p:cNvSpPr>
          <p:nvPr>
            <p:ph sz="quarter" idx="13"/>
          </p:nvPr>
        </p:nvSpPr>
        <p:spPr>
          <a:xfrm>
            <a:off x="1473200" y="1300011"/>
            <a:ext cx="10566400" cy="1498600"/>
          </a:xfrm>
        </p:spPr>
        <p:txBody>
          <a:bodyPr>
            <a:normAutofit lnSpcReduction="10000"/>
          </a:bodyPr>
          <a:lstStyle/>
          <a:p>
            <a:r>
              <a:rPr lang="en-US" dirty="0">
                <a:latin typeface="+mj-lt"/>
              </a:rPr>
              <a:t>In addition to the above </a:t>
            </a:r>
            <a:r>
              <a:rPr lang="en-US" dirty="0" err="1">
                <a:latin typeface="+mj-lt"/>
              </a:rPr>
              <a:t>Trops</a:t>
            </a:r>
            <a:r>
              <a:rPr lang="en-US" dirty="0">
                <a:latin typeface="+mj-lt"/>
              </a:rPr>
              <a:t> and ODU, the Alternate Work Uniform (AWU) is authorized. VE polo is also authorized.</a:t>
            </a:r>
            <a:endParaRPr lang="en-US" dirty="0"/>
          </a:p>
          <a:p>
            <a:endParaRPr lang="en-US" dirty="0"/>
          </a:p>
        </p:txBody>
      </p:sp>
      <p:pic>
        <p:nvPicPr>
          <p:cNvPr id="4" name="Picture 2" descr="U.S. Coast Guard">
            <a:extLst>
              <a:ext uri="{FF2B5EF4-FFF2-40B4-BE49-F238E27FC236}">
                <a16:creationId xmlns:a16="http://schemas.microsoft.com/office/drawing/2014/main" id="{18A53CBF-EBDA-45EF-A9EF-4A945B145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71" y="2913214"/>
            <a:ext cx="2227404"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EW CGAUX WHITE VESSEL EXAMINER GOLF SHIRT - Auxiliary Center">
            <a:extLst>
              <a:ext uri="{FF2B5EF4-FFF2-40B4-BE49-F238E27FC236}">
                <a16:creationId xmlns:a16="http://schemas.microsoft.com/office/drawing/2014/main" id="{2A38C45E-9BF8-888C-42BA-756C4ADFB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320" y="2779986"/>
            <a:ext cx="3333750" cy="368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76707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137692-7718-F48F-8524-01E03C40AE66}"/>
              </a:ext>
            </a:extLst>
          </p:cNvPr>
          <p:cNvSpPr>
            <a:spLocks noGrp="1"/>
          </p:cNvSpPr>
          <p:nvPr>
            <p:ph sz="quarter" idx="13"/>
          </p:nvPr>
        </p:nvSpPr>
        <p:spPr>
          <a:xfrm>
            <a:off x="1384300" y="698500"/>
            <a:ext cx="10566400" cy="3822700"/>
          </a:xfrm>
        </p:spPr>
        <p:txBody>
          <a:bodyPr>
            <a:normAutofit lnSpcReduction="10000"/>
          </a:bodyPr>
          <a:lstStyle/>
          <a:p>
            <a:r>
              <a:rPr lang="en-US" sz="3200" b="1" dirty="0">
                <a:solidFill>
                  <a:srgbClr val="222222"/>
                </a:solidFill>
                <a:effectLst/>
                <a:latin typeface="+mj-lt"/>
                <a:ea typeface="Times New Roman" panose="02020603050405020304" pitchFamily="18" charset="0"/>
                <a:cs typeface="+mj-cs"/>
              </a:rPr>
              <a:t>Flexibility shall also be afforded Auxiliarists to undergo inspection. Multiple opportunities for inspection shall be provided</a:t>
            </a:r>
            <a:r>
              <a:rPr lang="en-US" sz="3200" dirty="0">
                <a:solidFill>
                  <a:srgbClr val="222222"/>
                </a:solidFill>
                <a:effectLst/>
                <a:latin typeface="+mj-lt"/>
                <a:ea typeface="Times New Roman" panose="02020603050405020304" pitchFamily="18" charset="0"/>
                <a:cs typeface="+mj-cs"/>
              </a:rPr>
              <a:t> (e.g., flotillas and divisions should hold inspection opportunities at meetings). The inspected Auxiliarist shall be immediately advised of any discrepancies stemming from their inspection to correct them as soon as possible.</a:t>
            </a:r>
            <a:endParaRPr lang="en-US" sz="3200" dirty="0">
              <a:effectLst/>
              <a:latin typeface="+mj-lt"/>
              <a:ea typeface="Times New Roman" panose="02020603050405020304" pitchFamily="18" charset="0"/>
              <a:cs typeface="+mj-cs"/>
            </a:endParaRPr>
          </a:p>
          <a:p>
            <a:endParaRPr lang="en-US" dirty="0"/>
          </a:p>
        </p:txBody>
      </p:sp>
      <p:pic>
        <p:nvPicPr>
          <p:cNvPr id="1026" name="Picture 2" descr="Free Gumby Clipart | Free Images at Clker.com - vector clip ...">
            <a:extLst>
              <a:ext uri="{FF2B5EF4-FFF2-40B4-BE49-F238E27FC236}">
                <a16:creationId xmlns:a16="http://schemas.microsoft.com/office/drawing/2014/main" id="{BAB895A3-DD9D-7B07-F807-DC8B703F2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45770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40D334C-82BB-27FB-AFC6-C9D8420AB3B8}"/>
              </a:ext>
            </a:extLst>
          </p:cNvPr>
          <p:cNvSpPr txBox="1"/>
          <p:nvPr/>
        </p:nvSpPr>
        <p:spPr>
          <a:xfrm>
            <a:off x="4930346" y="5252307"/>
            <a:ext cx="2438400" cy="369332"/>
          </a:xfrm>
          <a:prstGeom prst="rect">
            <a:avLst/>
          </a:prstGeom>
          <a:noFill/>
          <a:ln>
            <a:solidFill>
              <a:schemeClr val="accent1">
                <a:lumMod val="20000"/>
                <a:lumOff val="80000"/>
              </a:schemeClr>
            </a:solidFill>
          </a:ln>
        </p:spPr>
        <p:txBody>
          <a:bodyPr wrap="square" rtlCol="0" anchor="ctr" anchorCtr="1">
            <a:spAutoFit/>
          </a:bodyPr>
          <a:lstStyle/>
          <a:p>
            <a:r>
              <a:rPr lang="en-US" b="1" dirty="0"/>
              <a:t>Semper Gumby</a:t>
            </a:r>
          </a:p>
        </p:txBody>
      </p:sp>
    </p:spTree>
    <p:extLst>
      <p:ext uri="{BB962C8B-B14F-4D97-AF65-F5344CB8AC3E}">
        <p14:creationId xmlns:p14="http://schemas.microsoft.com/office/powerpoint/2010/main" val="387729243"/>
      </p:ext>
    </p:extLst>
  </p:cSld>
  <p:clrMapOvr>
    <a:masterClrMapping/>
  </p:clrMapOvr>
  <p:transition spd="med">
    <p:fade/>
  </p:transition>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District 7 Member Training  PPT  -  Read-Only  -  Compatibility Mode  -  Compatibility Mode" id="{F5F473F2-424F-984D-A263-D77BBB888C06}" vid="{42748F95-49ED-7F49-884E-09CA51CB4AE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TotalTime>
  <Words>707</Words>
  <Application>Microsoft Office PowerPoint</Application>
  <PresentationFormat>Widescreen</PresentationFormat>
  <Paragraphs>29</Paragraphs>
  <Slides>16</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Arial</vt:lpstr>
      <vt:lpstr>Calibri</vt:lpstr>
      <vt:lpstr>Calibri Light</vt:lpstr>
      <vt:lpstr>Times New Roman</vt:lpstr>
      <vt:lpstr>Ocean design template</vt:lpstr>
      <vt:lpstr>Custom Design</vt:lpstr>
      <vt:lpstr>1_Custom Design</vt:lpstr>
      <vt:lpstr>2_Custom Design</vt:lpstr>
      <vt:lpstr>New Uniform Inspection.</vt:lpstr>
      <vt:lpstr>A uniform inspection is required to:</vt:lpstr>
      <vt:lpstr>Looking Good in Tropical Dress Uniform (Trops)</vt:lpstr>
      <vt:lpstr>PowerPoint Presentation</vt:lpstr>
      <vt:lpstr>Proper Operational Dress Uniform (ODU) Wear.</vt:lpstr>
      <vt:lpstr>PowerPoint Presentation</vt:lpstr>
      <vt:lpstr>Not for Inspection.</vt:lpstr>
      <vt:lpstr>Authorized for Inspection.</vt:lpstr>
      <vt:lpstr>PowerPoint Presentation</vt:lpstr>
      <vt:lpstr>Opportunities to correct discrepancies.</vt:lpstr>
      <vt:lpstr>PowerPoint Presentation</vt:lpstr>
      <vt:lpstr>PowerPoint Presentation</vt:lpstr>
      <vt:lpstr>PowerPoint Presentation</vt:lpstr>
      <vt:lpstr>Keeping up the Image in Service Dress Blue.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Miller</dc:creator>
  <cp:lastModifiedBy>Karen Miller</cp:lastModifiedBy>
  <cp:revision>29</cp:revision>
  <dcterms:created xsi:type="dcterms:W3CDTF">2025-04-30T17:02:43Z</dcterms:created>
  <dcterms:modified xsi:type="dcterms:W3CDTF">2025-07-07T14:05:28Z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