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33" autoAdjust="0"/>
    <p:restoredTop sz="94695"/>
  </p:normalViewPr>
  <p:slideViewPr>
    <p:cSldViewPr snapToGrid="0">
      <p:cViewPr varScale="1">
        <p:scale>
          <a:sx n="60" d="100"/>
          <a:sy n="60" d="100"/>
        </p:scale>
        <p:origin x="966" y="282"/>
      </p:cViewPr>
      <p:guideLst/>
    </p:cSldViewPr>
  </p:slideViewPr>
  <p:notesTextViewPr>
    <p:cViewPr>
      <p:scale>
        <a:sx n="1" d="1"/>
        <a:sy n="1" d="1"/>
      </p:scale>
      <p:origin x="0" y="0"/>
    </p:cViewPr>
  </p:notesTextViewPr>
  <p:notesViewPr>
    <p:cSldViewPr snapToGrid="0">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8C2CA4-ED3E-2E95-F693-F63AE27995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2176ED-E6A4-F03D-8B34-9A5E81584A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40DC5BE-60C2-C844-9AA5-BE997F156BD1}" type="datetimeFigureOut">
              <a:rPr lang="en-US"/>
              <a:pPr>
                <a:defRPr/>
              </a:pPr>
              <a:t>7/7/2025</a:t>
            </a:fld>
            <a:endParaRPr lang="en-US"/>
          </a:p>
        </p:txBody>
      </p:sp>
      <p:sp>
        <p:nvSpPr>
          <p:cNvPr id="4" name="Footer Placeholder 3">
            <a:extLst>
              <a:ext uri="{FF2B5EF4-FFF2-40B4-BE49-F238E27FC236}">
                <a16:creationId xmlns:a16="http://schemas.microsoft.com/office/drawing/2014/main" id="{8202B750-0BFB-4A78-3DEA-FBCFFCE127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2D58791D-6731-01A6-9405-09F6EB932C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FF58A53-9803-AB48-9557-351A6EA530E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008458-0A7D-BB82-9687-019F757D73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D07BD14-3001-A345-D01F-77B39A816D4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11E177E-99F1-FC45-BC21-6C443AA9DAE7}" type="datetimeFigureOut">
              <a:rPr lang="en-US"/>
              <a:pPr>
                <a:defRPr/>
              </a:pPr>
              <a:t>7/7/2025</a:t>
            </a:fld>
            <a:endParaRPr lang="en-US"/>
          </a:p>
        </p:txBody>
      </p:sp>
      <p:sp>
        <p:nvSpPr>
          <p:cNvPr id="4" name="Slide Image Placeholder 3">
            <a:extLst>
              <a:ext uri="{FF2B5EF4-FFF2-40B4-BE49-F238E27FC236}">
                <a16:creationId xmlns:a16="http://schemas.microsoft.com/office/drawing/2014/main" id="{200F1E9D-4E74-2550-4975-D5931CF535C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7AE7BAD-F3F2-EEA6-F433-013835C7E83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75B0491-E590-1C2E-F119-18BEDAA6B2E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9399081-8479-33DB-B05B-8EB5F7D987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C5CA3AEC-0A9C-F742-BDE8-C1217B87D3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6030F1-3DF5-FA63-F1EE-51E7E94C2D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33333"/>
          <a:stretch>
            <a:fillRect/>
          </a:stretch>
        </p:blipFill>
        <p:spPr bwMode="auto">
          <a:xfrm>
            <a:off x="0" y="0"/>
            <a:ext cx="1219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latin typeface="+mj-lt"/>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625600" y="3886200"/>
            <a:ext cx="8534400" cy="1752600"/>
          </a:xfrm>
        </p:spPr>
        <p:txBody>
          <a:bodyPr/>
          <a:lstStyle>
            <a:lvl1pPr marL="0" indent="0" algn="ctr">
              <a:buNone/>
              <a:defRPr sz="2800" baseline="0">
                <a:solidFill>
                  <a:schemeClr val="tx2">
                    <a:lumMod val="50000"/>
                  </a:schemeClr>
                </a:solidFill>
                <a:latin typeface="+mj-lt"/>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a:extLst>
              <a:ext uri="{FF2B5EF4-FFF2-40B4-BE49-F238E27FC236}">
                <a16:creationId xmlns:a16="http://schemas.microsoft.com/office/drawing/2014/main" id="{DE4AD4F8-8E3F-4118-605A-65B9CE50759A}"/>
              </a:ext>
            </a:extLst>
          </p:cNvPr>
          <p:cNvSpPr>
            <a:spLocks noGrp="1"/>
          </p:cNvSpPr>
          <p:nvPr>
            <p:ph type="ftr" sz="quarter" idx="10"/>
          </p:nvPr>
        </p:nvSpPr>
        <p:spPr>
          <a:xfrm>
            <a:off x="3763963" y="6397625"/>
            <a:ext cx="3860800" cy="365125"/>
          </a:xfrm>
        </p:spPr>
        <p:txBody>
          <a:bodyPr/>
          <a:lstStyle>
            <a:lvl1pPr>
              <a:defRPr b="1" dirty="0"/>
            </a:lvl1pPr>
          </a:lstStyle>
          <a:p>
            <a:pPr>
              <a:defRPr/>
            </a:pPr>
            <a:r>
              <a:rPr lang="en-US"/>
              <a:t>District 7 Member Training</a:t>
            </a:r>
          </a:p>
        </p:txBody>
      </p:sp>
      <p:sp>
        <p:nvSpPr>
          <p:cNvPr id="6" name="Slide Number Placeholder 5">
            <a:extLst>
              <a:ext uri="{FF2B5EF4-FFF2-40B4-BE49-F238E27FC236}">
                <a16:creationId xmlns:a16="http://schemas.microsoft.com/office/drawing/2014/main" id="{E5EFA05E-2EAF-FAE6-B777-4D9EA23E1DED}"/>
              </a:ext>
            </a:extLst>
          </p:cNvPr>
          <p:cNvSpPr>
            <a:spLocks noGrp="1"/>
          </p:cNvSpPr>
          <p:nvPr>
            <p:ph type="sldNum" sz="quarter" idx="11"/>
          </p:nvPr>
        </p:nvSpPr>
        <p:spPr>
          <a:xfrm>
            <a:off x="10723563" y="6397625"/>
            <a:ext cx="1320800" cy="365125"/>
          </a:xfrm>
        </p:spPr>
        <p:txBody>
          <a:bodyPr/>
          <a:lstStyle>
            <a:lvl1pPr>
              <a:defRPr/>
            </a:lvl1pPr>
          </a:lstStyle>
          <a:p>
            <a:pPr>
              <a:defRPr/>
            </a:pPr>
            <a:fld id="{D1C308CC-6301-F24C-BB94-7145B8F6C71C}" type="slidenum">
              <a:rPr lang="en-US"/>
              <a:pPr>
                <a:defRPr/>
              </a:pPr>
              <a:t>‹#›</a:t>
            </a:fld>
            <a:endParaRPr lang="en-US" dirty="0"/>
          </a:p>
        </p:txBody>
      </p:sp>
    </p:spTree>
    <p:extLst>
      <p:ext uri="{BB962C8B-B14F-4D97-AF65-F5344CB8AC3E}">
        <p14:creationId xmlns:p14="http://schemas.microsoft.com/office/powerpoint/2010/main" val="99104914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0">
              <a:srgbClr val="E8E7E7"/>
            </a:gs>
            <a:gs pos="31000">
              <a:srgbClr val="DCDCDC"/>
            </a:gs>
            <a:gs pos="100000">
              <a:srgbClr val="D1D0D0"/>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3200" y="175635"/>
            <a:ext cx="10566400" cy="1143000"/>
          </a:xfrm>
        </p:spPr>
        <p:txBody>
          <a:bodyPr/>
          <a:lstStyle>
            <a:lvl1pPr>
              <a:defRPr sz="4000">
                <a:solidFill>
                  <a:schemeClr val="tx2">
                    <a:lumMod val="50000"/>
                  </a:schemeClr>
                </a:solidFill>
                <a:effectLst/>
                <a:latin typeface="+mj-lt"/>
                <a:cs typeface="Times New Roman" panose="02020603050405020304" pitchFamily="18" charset="0"/>
              </a:defRPr>
            </a:lvl1pPr>
          </a:lstStyle>
          <a:p>
            <a:r>
              <a:rPr lang="en-US" dirty="0"/>
              <a:t>Click to edit Master title style</a:t>
            </a:r>
          </a:p>
        </p:txBody>
      </p:sp>
      <p:sp>
        <p:nvSpPr>
          <p:cNvPr id="8" name="Content Placeholder 7"/>
          <p:cNvSpPr>
            <a:spLocks noGrp="1"/>
          </p:cNvSpPr>
          <p:nvPr>
            <p:ph sz="quarter" idx="13"/>
          </p:nvPr>
        </p:nvSpPr>
        <p:spPr>
          <a:xfrm>
            <a:off x="1473200" y="1600200"/>
            <a:ext cx="10566400" cy="4114800"/>
          </a:xfrm>
        </p:spPr>
        <p:txBody>
          <a:bodyPr/>
          <a:lstStyle>
            <a:lvl1pPr>
              <a:buClr>
                <a:schemeClr val="tx2">
                  <a:lumMod val="50000"/>
                </a:schemeClr>
              </a:buClr>
              <a:defRPr sz="3200" b="1">
                <a:solidFill>
                  <a:schemeClr val="tx2">
                    <a:lumMod val="50000"/>
                  </a:schemeClr>
                </a:solidFill>
                <a:latin typeface="+mj-lt"/>
                <a:cs typeface="Times New Roman" panose="02020603050405020304" pitchFamily="18" charset="0"/>
              </a:defRPr>
            </a:lvl1pPr>
            <a:lvl2pPr>
              <a:buClr>
                <a:schemeClr val="tx2">
                  <a:lumMod val="50000"/>
                </a:schemeClr>
              </a:buClr>
              <a:defRPr sz="3200" b="1">
                <a:solidFill>
                  <a:schemeClr val="tx2">
                    <a:lumMod val="50000"/>
                  </a:schemeClr>
                </a:solidFill>
                <a:latin typeface="+mj-lt"/>
                <a:cs typeface="Times New Roman" panose="02020603050405020304" pitchFamily="18" charset="0"/>
              </a:defRPr>
            </a:lvl2pPr>
            <a:lvl3pPr>
              <a:buClr>
                <a:schemeClr val="tx2">
                  <a:lumMod val="50000"/>
                </a:schemeClr>
              </a:buClr>
              <a:defRPr sz="3200" b="1">
                <a:solidFill>
                  <a:schemeClr val="tx2">
                    <a:lumMod val="50000"/>
                  </a:schemeClr>
                </a:solidFill>
                <a:latin typeface="+mj-lt"/>
                <a:cs typeface="Times New Roman" panose="02020603050405020304" pitchFamily="18" charset="0"/>
              </a:defRPr>
            </a:lvl3pPr>
            <a:lvl4pPr>
              <a:buClr>
                <a:schemeClr val="tx2">
                  <a:lumMod val="50000"/>
                </a:schemeClr>
              </a:buClr>
              <a:defRPr sz="3200" b="1">
                <a:solidFill>
                  <a:schemeClr val="tx2">
                    <a:lumMod val="50000"/>
                  </a:schemeClr>
                </a:solidFill>
                <a:latin typeface="+mj-lt"/>
                <a:cs typeface="Times New Roman" panose="02020603050405020304" pitchFamily="18" charset="0"/>
              </a:defRPr>
            </a:lvl4pPr>
            <a:lvl5pPr>
              <a:buClr>
                <a:schemeClr val="tx2">
                  <a:lumMod val="50000"/>
                </a:schemeClr>
              </a:buClr>
              <a:defRPr sz="3200" b="1">
                <a:solidFill>
                  <a:schemeClr val="tx2">
                    <a:lumMod val="50000"/>
                  </a:schemeClr>
                </a:solidFill>
                <a:latin typeface="+mj-lt"/>
                <a:cs typeface="Times New Roman" panose="02020603050405020304" pitchFamily="18" charset="0"/>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480E7582-5657-ACBF-ECA3-2725F67BF008}"/>
              </a:ext>
            </a:extLst>
          </p:cNvPr>
          <p:cNvSpPr>
            <a:spLocks noGrp="1"/>
          </p:cNvSpPr>
          <p:nvPr>
            <p:ph type="ftr" sz="quarter" idx="14"/>
          </p:nvPr>
        </p:nvSpPr>
        <p:spPr>
          <a:xfrm>
            <a:off x="3916363" y="6400800"/>
            <a:ext cx="3860800" cy="365125"/>
          </a:xfrm>
        </p:spPr>
        <p:txBody>
          <a:bodyPr/>
          <a:lstStyle>
            <a:lvl1pPr>
              <a:defRPr b="1" dirty="0">
                <a:latin typeface="Times New Roman" panose="02020603050405020304" pitchFamily="18" charset="0"/>
                <a:cs typeface="Times New Roman" panose="02020603050405020304" pitchFamily="18" charset="0"/>
              </a:defRPr>
            </a:lvl1pPr>
          </a:lstStyle>
          <a:p>
            <a:pPr>
              <a:defRPr/>
            </a:pPr>
            <a:r>
              <a:rPr lang="en-US" dirty="0"/>
              <a:t>District 7 Member Training</a:t>
            </a:r>
          </a:p>
        </p:txBody>
      </p:sp>
      <p:sp>
        <p:nvSpPr>
          <p:cNvPr id="4" name="Slide Number Placeholder 5">
            <a:extLst>
              <a:ext uri="{FF2B5EF4-FFF2-40B4-BE49-F238E27FC236}">
                <a16:creationId xmlns:a16="http://schemas.microsoft.com/office/drawing/2014/main" id="{8259F1A1-3ABA-747A-996E-E67E6089E91E}"/>
              </a:ext>
            </a:extLst>
          </p:cNvPr>
          <p:cNvSpPr>
            <a:spLocks noGrp="1"/>
          </p:cNvSpPr>
          <p:nvPr>
            <p:ph type="sldNum" sz="quarter" idx="15"/>
          </p:nvPr>
        </p:nvSpPr>
        <p:spPr>
          <a:xfrm>
            <a:off x="10718800" y="6356350"/>
            <a:ext cx="1320800" cy="365125"/>
          </a:xfrm>
        </p:spPr>
        <p:txBody>
          <a:bodyPr/>
          <a:lstStyle>
            <a:lvl1pPr>
              <a:defRPr/>
            </a:lvl1pPr>
          </a:lstStyle>
          <a:p>
            <a:pPr>
              <a:defRPr/>
            </a:pPr>
            <a:fld id="{B98F0AED-098C-7940-B888-7882362480E7}" type="slidenum">
              <a:rPr lang="en-US"/>
              <a:pPr>
                <a:defRPr/>
              </a:pPr>
              <a:t>‹#›</a:t>
            </a:fld>
            <a:endParaRPr lang="en-US"/>
          </a:p>
        </p:txBody>
      </p:sp>
    </p:spTree>
    <p:extLst>
      <p:ext uri="{BB962C8B-B14F-4D97-AF65-F5344CB8AC3E}">
        <p14:creationId xmlns:p14="http://schemas.microsoft.com/office/powerpoint/2010/main" val="14037288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183" y="3487017"/>
            <a:ext cx="10513484" cy="1362075"/>
          </a:xfrm>
        </p:spPr>
        <p:txBody>
          <a:bodyPr anchor="t"/>
          <a:lstStyle>
            <a:lvl1pPr algn="l">
              <a:defRPr sz="4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062183" y="1744375"/>
            <a:ext cx="10513484" cy="1500187"/>
          </a:xfrm>
        </p:spPr>
        <p:txBody>
          <a:bodyPr anchor="b"/>
          <a:lstStyle>
            <a:lvl1pPr marL="0" indent="0">
              <a:buNone/>
              <a:defRPr sz="3200" b="1"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CA4F9D03-8BF2-E2B1-E6FD-D2083036CAA1}"/>
              </a:ext>
            </a:extLst>
          </p:cNvPr>
          <p:cNvSpPr>
            <a:spLocks noGrp="1"/>
          </p:cNvSpPr>
          <p:nvPr>
            <p:ph type="ftr" sz="quarter" idx="10"/>
          </p:nvPr>
        </p:nvSpPr>
        <p:spPr/>
        <p:txBody>
          <a:bodyPr/>
          <a:lstStyle>
            <a:lvl1pPr>
              <a:defRPr/>
            </a:lvl1pPr>
          </a:lstStyle>
          <a:p>
            <a:pPr>
              <a:defRPr/>
            </a:pPr>
            <a:r>
              <a:rPr lang="en-US"/>
              <a:t>District 7 Member Training</a:t>
            </a:r>
          </a:p>
        </p:txBody>
      </p:sp>
      <p:sp>
        <p:nvSpPr>
          <p:cNvPr id="5" name="Slide Number Placeholder 5">
            <a:extLst>
              <a:ext uri="{FF2B5EF4-FFF2-40B4-BE49-F238E27FC236}">
                <a16:creationId xmlns:a16="http://schemas.microsoft.com/office/drawing/2014/main" id="{9DE9AAD7-C2B0-45D0-C59F-01415EC00249}"/>
              </a:ext>
            </a:extLst>
          </p:cNvPr>
          <p:cNvSpPr>
            <a:spLocks noGrp="1"/>
          </p:cNvSpPr>
          <p:nvPr>
            <p:ph type="sldNum" sz="quarter" idx="11"/>
          </p:nvPr>
        </p:nvSpPr>
        <p:spPr/>
        <p:txBody>
          <a:bodyPr/>
          <a:lstStyle>
            <a:lvl1pPr>
              <a:defRPr/>
            </a:lvl1pPr>
          </a:lstStyle>
          <a:p>
            <a:pPr>
              <a:defRPr/>
            </a:pPr>
            <a:fld id="{427D0757-C7C9-A246-84D5-4A93D90B67A2}" type="slidenum">
              <a:rPr lang="en-US"/>
              <a:pPr>
                <a:defRPr/>
              </a:pPr>
              <a:t>‹#›</a:t>
            </a:fld>
            <a:endParaRPr lang="en-US"/>
          </a:p>
        </p:txBody>
      </p:sp>
    </p:spTree>
    <p:extLst>
      <p:ext uri="{BB962C8B-B14F-4D97-AF65-F5344CB8AC3E}">
        <p14:creationId xmlns:p14="http://schemas.microsoft.com/office/powerpoint/2010/main" val="12510534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3200" y="331137"/>
            <a:ext cx="10566400" cy="1143000"/>
          </a:xfrm>
        </p:spPr>
        <p:txBody>
          <a:bodyPr/>
          <a:lstStyle>
            <a:lvl1pPr>
              <a:defRPr sz="4000">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p:nvPr>
        </p:nvSpPr>
        <p:spPr>
          <a:xfrm>
            <a:off x="1473200" y="1530349"/>
            <a:ext cx="4978400" cy="4114800"/>
          </a:xfrm>
        </p:spPr>
        <p:txBody>
          <a:bodyPr/>
          <a:lstStyle>
            <a:lvl1pPr>
              <a:buClr>
                <a:schemeClr val="tx2">
                  <a:lumMod val="50000"/>
                </a:schemeClr>
              </a:buClr>
              <a:defRPr sz="2400" b="1"/>
            </a:lvl1pPr>
            <a:lvl2pPr>
              <a:buClr>
                <a:schemeClr val="tx2">
                  <a:lumMod val="50000"/>
                </a:schemeClr>
              </a:buClr>
              <a:defRPr sz="2400" b="1"/>
            </a:lvl2pPr>
            <a:lvl3pPr>
              <a:buClr>
                <a:schemeClr val="tx2">
                  <a:lumMod val="50000"/>
                </a:schemeClr>
              </a:buClr>
              <a:defRPr sz="2400" b="1"/>
            </a:lvl3pPr>
            <a:lvl4pPr>
              <a:buClr>
                <a:schemeClr val="tx2">
                  <a:lumMod val="50000"/>
                </a:schemeClr>
              </a:buClr>
              <a:defRPr sz="2400" b="1"/>
            </a:lvl4pPr>
            <a:lvl5pPr>
              <a:buClr>
                <a:schemeClr val="tx2">
                  <a:lumMod val="50000"/>
                </a:schemeClr>
              </a:buClr>
              <a:defRPr sz="2400" b="1"/>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7061200" y="1600200"/>
            <a:ext cx="4978400" cy="4114800"/>
          </a:xfrm>
        </p:spPr>
        <p:txBody>
          <a:bodyPr/>
          <a:lstStyle>
            <a:lvl1pPr>
              <a:buClr>
                <a:schemeClr val="tx2">
                  <a:lumMod val="50000"/>
                </a:schemeClr>
              </a:buClr>
              <a:defRPr sz="2400" b="1"/>
            </a:lvl1pPr>
            <a:lvl2pPr>
              <a:buClr>
                <a:schemeClr val="tx2">
                  <a:lumMod val="50000"/>
                </a:schemeClr>
              </a:buClr>
              <a:defRPr sz="2400" b="1"/>
            </a:lvl2pPr>
            <a:lvl3pPr>
              <a:buClr>
                <a:schemeClr val="tx2">
                  <a:lumMod val="50000"/>
                </a:schemeClr>
              </a:buClr>
              <a:defRPr sz="2400" b="1"/>
            </a:lvl3pPr>
            <a:lvl4pPr>
              <a:buClr>
                <a:schemeClr val="tx2">
                  <a:lumMod val="50000"/>
                </a:schemeClr>
              </a:buClr>
              <a:defRPr sz="2400" b="1"/>
            </a:lvl4pPr>
            <a:lvl5pPr>
              <a:buClr>
                <a:schemeClr val="tx2">
                  <a:lumMod val="50000"/>
                </a:schemeClr>
              </a:buClr>
              <a:defRPr sz="2400" b="1"/>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4">
            <a:extLst>
              <a:ext uri="{FF2B5EF4-FFF2-40B4-BE49-F238E27FC236}">
                <a16:creationId xmlns:a16="http://schemas.microsoft.com/office/drawing/2014/main" id="{0FF72F8A-9783-0564-81DB-5AD3E29F2CB1}"/>
              </a:ext>
            </a:extLst>
          </p:cNvPr>
          <p:cNvSpPr>
            <a:spLocks noGrp="1"/>
          </p:cNvSpPr>
          <p:nvPr>
            <p:ph type="ftr" sz="quarter" idx="15"/>
          </p:nvPr>
        </p:nvSpPr>
        <p:spPr/>
        <p:txBody>
          <a:bodyPr/>
          <a:lstStyle>
            <a:lvl1pPr>
              <a:defRPr/>
            </a:lvl1pPr>
          </a:lstStyle>
          <a:p>
            <a:pPr>
              <a:defRPr/>
            </a:pPr>
            <a:r>
              <a:rPr lang="en-US"/>
              <a:t>District 7 Member Training</a:t>
            </a:r>
          </a:p>
        </p:txBody>
      </p:sp>
      <p:sp>
        <p:nvSpPr>
          <p:cNvPr id="4" name="Slide Number Placeholder 5">
            <a:extLst>
              <a:ext uri="{FF2B5EF4-FFF2-40B4-BE49-F238E27FC236}">
                <a16:creationId xmlns:a16="http://schemas.microsoft.com/office/drawing/2014/main" id="{F12D61ED-18B6-D21E-1566-25856593AF8D}"/>
              </a:ext>
            </a:extLst>
          </p:cNvPr>
          <p:cNvSpPr>
            <a:spLocks noGrp="1"/>
          </p:cNvSpPr>
          <p:nvPr>
            <p:ph type="sldNum" sz="quarter" idx="16"/>
          </p:nvPr>
        </p:nvSpPr>
        <p:spPr/>
        <p:txBody>
          <a:bodyPr/>
          <a:lstStyle>
            <a:lvl1pPr>
              <a:defRPr/>
            </a:lvl1pPr>
          </a:lstStyle>
          <a:p>
            <a:pPr>
              <a:defRPr/>
            </a:pPr>
            <a:fld id="{3B2CF957-33A5-4D40-A89A-96AA47B70253}" type="slidenum">
              <a:rPr lang="en-US"/>
              <a:pPr>
                <a:defRPr/>
              </a:pPr>
              <a:t>‹#›</a:t>
            </a:fld>
            <a:endParaRPr lang="en-US"/>
          </a:p>
        </p:txBody>
      </p:sp>
    </p:spTree>
    <p:extLst>
      <p:ext uri="{BB962C8B-B14F-4D97-AF65-F5344CB8AC3E}">
        <p14:creationId xmlns:p14="http://schemas.microsoft.com/office/powerpoint/2010/main" val="381470229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5600" y="227590"/>
            <a:ext cx="10566400" cy="1143000"/>
          </a:xfrm>
        </p:spPr>
        <p:txBody>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1625600" y="1600200"/>
            <a:ext cx="4978400" cy="574675"/>
          </a:xfrm>
        </p:spPr>
        <p:txBody>
          <a:bodyPr anchor="b">
            <a:noAutofit/>
          </a:bodyPr>
          <a:lstStyle>
            <a:lvl1pPr marL="0" indent="0">
              <a:buNone/>
              <a:defRPr sz="2400" b="1"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1625600" y="2231087"/>
            <a:ext cx="4978400" cy="3505200"/>
          </a:xfrm>
        </p:spPr>
        <p:txBody>
          <a:bodyPr/>
          <a:lstStyle>
            <a:lvl1pPr>
              <a:buClr>
                <a:schemeClr val="tx2">
                  <a:lumMod val="50000"/>
                </a:schemeClr>
              </a:buClr>
              <a:defRPr sz="2000" b="1"/>
            </a:lvl1pPr>
            <a:lvl2pPr>
              <a:buClr>
                <a:schemeClr val="tx2">
                  <a:lumMod val="50000"/>
                </a:schemeClr>
              </a:buClr>
              <a:defRPr sz="2000" b="1"/>
            </a:lvl2pPr>
            <a:lvl3pPr>
              <a:buClr>
                <a:schemeClr val="tx2">
                  <a:lumMod val="50000"/>
                </a:schemeClr>
              </a:buClr>
              <a:defRPr sz="2000" b="1"/>
            </a:lvl3pPr>
            <a:lvl4pPr>
              <a:buClr>
                <a:schemeClr val="tx2">
                  <a:lumMod val="50000"/>
                </a:schemeClr>
              </a:buClr>
              <a:defRPr sz="2000" b="1"/>
            </a:lvl4pPr>
            <a:lvl5pPr>
              <a:buClr>
                <a:schemeClr val="tx2">
                  <a:lumMod val="50000"/>
                </a:schemeClr>
              </a:buClr>
              <a:defRPr sz="2000" b="1"/>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162800" y="1564407"/>
            <a:ext cx="4978400" cy="574675"/>
          </a:xfrm>
        </p:spPr>
        <p:txBody>
          <a:bodyPr anchor="b">
            <a:noAutofit/>
          </a:bodyPr>
          <a:lstStyle>
            <a:lvl1pPr marL="0" indent="0">
              <a:buNone/>
              <a:defRPr sz="2400" b="1"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7162800" y="2174875"/>
            <a:ext cx="4978400" cy="3505200"/>
          </a:xfrm>
        </p:spPr>
        <p:txBody>
          <a:bodyPr/>
          <a:lstStyle>
            <a:lvl1pPr>
              <a:buClr>
                <a:schemeClr val="tx2">
                  <a:lumMod val="50000"/>
                </a:schemeClr>
              </a:buClr>
              <a:defRPr sz="2000" b="1"/>
            </a:lvl1pPr>
            <a:lvl2pPr>
              <a:buClr>
                <a:schemeClr val="tx2">
                  <a:lumMod val="50000"/>
                </a:schemeClr>
              </a:buClr>
              <a:defRPr sz="2000" b="1"/>
            </a:lvl2pPr>
            <a:lvl3pPr>
              <a:buClr>
                <a:schemeClr val="tx2">
                  <a:lumMod val="50000"/>
                </a:schemeClr>
              </a:buClr>
              <a:defRPr sz="2000" b="1"/>
            </a:lvl3pPr>
            <a:lvl4pPr>
              <a:buClr>
                <a:schemeClr val="tx2">
                  <a:lumMod val="50000"/>
                </a:schemeClr>
              </a:buClr>
              <a:defRPr sz="2000" b="1"/>
            </a:lvl4pPr>
            <a:lvl5pPr>
              <a:buClr>
                <a:schemeClr val="tx2">
                  <a:lumMod val="50000"/>
                </a:schemeClr>
              </a:buClr>
              <a:defRPr sz="2000" b="1"/>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A4F52E35-F77E-ACE4-F6DD-733D11D6FD34}"/>
              </a:ext>
            </a:extLst>
          </p:cNvPr>
          <p:cNvSpPr>
            <a:spLocks noGrp="1"/>
          </p:cNvSpPr>
          <p:nvPr>
            <p:ph type="ftr" sz="quarter" idx="15"/>
          </p:nvPr>
        </p:nvSpPr>
        <p:spPr/>
        <p:txBody>
          <a:bodyPr/>
          <a:lstStyle>
            <a:lvl1pPr>
              <a:defRPr/>
            </a:lvl1pPr>
          </a:lstStyle>
          <a:p>
            <a:pPr>
              <a:defRPr/>
            </a:pPr>
            <a:r>
              <a:rPr lang="en-US"/>
              <a:t>District 7 Member Training</a:t>
            </a:r>
          </a:p>
        </p:txBody>
      </p:sp>
      <p:sp>
        <p:nvSpPr>
          <p:cNvPr id="6" name="Slide Number Placeholder 5">
            <a:extLst>
              <a:ext uri="{FF2B5EF4-FFF2-40B4-BE49-F238E27FC236}">
                <a16:creationId xmlns:a16="http://schemas.microsoft.com/office/drawing/2014/main" id="{268AFECD-0193-998A-F73D-02F90E377769}"/>
              </a:ext>
            </a:extLst>
          </p:cNvPr>
          <p:cNvSpPr>
            <a:spLocks noGrp="1"/>
          </p:cNvSpPr>
          <p:nvPr>
            <p:ph type="sldNum" sz="quarter" idx="16"/>
          </p:nvPr>
        </p:nvSpPr>
        <p:spPr/>
        <p:txBody>
          <a:bodyPr/>
          <a:lstStyle>
            <a:lvl1pPr>
              <a:defRPr/>
            </a:lvl1pPr>
          </a:lstStyle>
          <a:p>
            <a:pPr>
              <a:defRPr/>
            </a:pPr>
            <a:fld id="{928A8152-AC1B-5D4B-BFD1-1A983C937F7B}" type="slidenum">
              <a:rPr lang="en-US"/>
              <a:pPr>
                <a:defRPr/>
              </a:pPr>
              <a:t>‹#›</a:t>
            </a:fld>
            <a:endParaRPr lang="en-US"/>
          </a:p>
        </p:txBody>
      </p:sp>
    </p:spTree>
    <p:extLst>
      <p:ext uri="{BB962C8B-B14F-4D97-AF65-F5344CB8AC3E}">
        <p14:creationId xmlns:p14="http://schemas.microsoft.com/office/powerpoint/2010/main" val="23795488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5600" y="147926"/>
            <a:ext cx="10566400" cy="1143000"/>
          </a:xfrm>
        </p:spPr>
        <p:txBody>
          <a:bodyPr/>
          <a:lstStyle>
            <a:lvl1pPr>
              <a:defRPr sz="4000"/>
            </a:lvl1pPr>
          </a:lstStyle>
          <a:p>
            <a:r>
              <a:rPr lang="en-US"/>
              <a:t>Click to edit Master title style</a:t>
            </a:r>
            <a:endParaRPr lang="en-US" dirty="0"/>
          </a:p>
        </p:txBody>
      </p:sp>
      <p:sp>
        <p:nvSpPr>
          <p:cNvPr id="3" name="Footer Placeholder 4">
            <a:extLst>
              <a:ext uri="{FF2B5EF4-FFF2-40B4-BE49-F238E27FC236}">
                <a16:creationId xmlns:a16="http://schemas.microsoft.com/office/drawing/2014/main" id="{821C7A61-F611-3A80-7CAB-08C67BD2563D}"/>
              </a:ext>
            </a:extLst>
          </p:cNvPr>
          <p:cNvSpPr>
            <a:spLocks noGrp="1"/>
          </p:cNvSpPr>
          <p:nvPr>
            <p:ph type="ftr" sz="quarter" idx="10"/>
          </p:nvPr>
        </p:nvSpPr>
        <p:spPr/>
        <p:txBody>
          <a:bodyPr/>
          <a:lstStyle>
            <a:lvl1pPr>
              <a:defRPr/>
            </a:lvl1pPr>
          </a:lstStyle>
          <a:p>
            <a:pPr>
              <a:defRPr/>
            </a:pPr>
            <a:r>
              <a:rPr lang="en-US"/>
              <a:t>District 7 Member Training</a:t>
            </a:r>
          </a:p>
        </p:txBody>
      </p:sp>
      <p:sp>
        <p:nvSpPr>
          <p:cNvPr id="4" name="Slide Number Placeholder 5">
            <a:extLst>
              <a:ext uri="{FF2B5EF4-FFF2-40B4-BE49-F238E27FC236}">
                <a16:creationId xmlns:a16="http://schemas.microsoft.com/office/drawing/2014/main" id="{F3B47278-0846-5647-C3DF-EA7760441731}"/>
              </a:ext>
            </a:extLst>
          </p:cNvPr>
          <p:cNvSpPr>
            <a:spLocks noGrp="1"/>
          </p:cNvSpPr>
          <p:nvPr>
            <p:ph type="sldNum" sz="quarter" idx="11"/>
          </p:nvPr>
        </p:nvSpPr>
        <p:spPr/>
        <p:txBody>
          <a:bodyPr/>
          <a:lstStyle>
            <a:lvl1pPr>
              <a:defRPr/>
            </a:lvl1pPr>
          </a:lstStyle>
          <a:p>
            <a:pPr>
              <a:defRPr/>
            </a:pPr>
            <a:fld id="{7C4B446F-C4DB-534D-90FB-748ED0D989A6}" type="slidenum">
              <a:rPr lang="en-US"/>
              <a:pPr>
                <a:defRPr/>
              </a:pPr>
              <a:t>‹#›</a:t>
            </a:fld>
            <a:endParaRPr lang="en-US"/>
          </a:p>
        </p:txBody>
      </p:sp>
    </p:spTree>
    <p:extLst>
      <p:ext uri="{BB962C8B-B14F-4D97-AF65-F5344CB8AC3E}">
        <p14:creationId xmlns:p14="http://schemas.microsoft.com/office/powerpoint/2010/main" val="124956452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DB393A3-48A9-2EBD-6D48-6EFE73B08A97}"/>
              </a:ext>
            </a:extLst>
          </p:cNvPr>
          <p:cNvSpPr>
            <a:spLocks noGrp="1"/>
          </p:cNvSpPr>
          <p:nvPr>
            <p:ph type="ftr" sz="quarter" idx="10"/>
          </p:nvPr>
        </p:nvSpPr>
        <p:spPr/>
        <p:txBody>
          <a:bodyPr/>
          <a:lstStyle>
            <a:lvl1pPr>
              <a:defRPr/>
            </a:lvl1pPr>
          </a:lstStyle>
          <a:p>
            <a:pPr>
              <a:defRPr/>
            </a:pPr>
            <a:r>
              <a:rPr lang="en-US"/>
              <a:t>District 7 Member Training</a:t>
            </a:r>
          </a:p>
        </p:txBody>
      </p:sp>
      <p:sp>
        <p:nvSpPr>
          <p:cNvPr id="3" name="Slide Number Placeholder 5">
            <a:extLst>
              <a:ext uri="{FF2B5EF4-FFF2-40B4-BE49-F238E27FC236}">
                <a16:creationId xmlns:a16="http://schemas.microsoft.com/office/drawing/2014/main" id="{35E25410-F44D-0342-7900-CDD133EBCA81}"/>
              </a:ext>
            </a:extLst>
          </p:cNvPr>
          <p:cNvSpPr>
            <a:spLocks noGrp="1"/>
          </p:cNvSpPr>
          <p:nvPr>
            <p:ph type="sldNum" sz="quarter" idx="11"/>
          </p:nvPr>
        </p:nvSpPr>
        <p:spPr/>
        <p:txBody>
          <a:bodyPr/>
          <a:lstStyle>
            <a:lvl1pPr>
              <a:defRPr/>
            </a:lvl1pPr>
          </a:lstStyle>
          <a:p>
            <a:pPr>
              <a:defRPr/>
            </a:pPr>
            <a:fld id="{5D13F315-C4D5-C94B-9589-82AE08C2C40F}" type="slidenum">
              <a:rPr lang="en-US"/>
              <a:pPr>
                <a:defRPr/>
              </a:pPr>
              <a:t>‹#›</a:t>
            </a:fld>
            <a:endParaRPr lang="en-US"/>
          </a:p>
        </p:txBody>
      </p:sp>
    </p:spTree>
    <p:extLst>
      <p:ext uri="{BB962C8B-B14F-4D97-AF65-F5344CB8AC3E}">
        <p14:creationId xmlns:p14="http://schemas.microsoft.com/office/powerpoint/2010/main" val="310809246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8137" y="1413164"/>
            <a:ext cx="3962400" cy="1097280"/>
          </a:xfrm>
        </p:spPr>
        <p:txBody>
          <a:bodyPr/>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9" name="Content Placeholder 8"/>
          <p:cNvSpPr>
            <a:spLocks noGrp="1"/>
          </p:cNvSpPr>
          <p:nvPr>
            <p:ph sz="quarter" idx="13"/>
          </p:nvPr>
        </p:nvSpPr>
        <p:spPr>
          <a:xfrm>
            <a:off x="58420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48137" y="2566656"/>
            <a:ext cx="3962400" cy="3167109"/>
          </a:xfrm>
        </p:spPr>
        <p:txBody>
          <a:bodyPr tIns="9144"/>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Footer Placeholder 4">
            <a:extLst>
              <a:ext uri="{FF2B5EF4-FFF2-40B4-BE49-F238E27FC236}">
                <a16:creationId xmlns:a16="http://schemas.microsoft.com/office/drawing/2014/main" id="{A321D862-237D-9FFD-D187-05F2B3155581}"/>
              </a:ext>
            </a:extLst>
          </p:cNvPr>
          <p:cNvSpPr>
            <a:spLocks noGrp="1"/>
          </p:cNvSpPr>
          <p:nvPr>
            <p:ph type="ftr" sz="quarter" idx="14"/>
          </p:nvPr>
        </p:nvSpPr>
        <p:spPr/>
        <p:txBody>
          <a:bodyPr/>
          <a:lstStyle>
            <a:lvl1pPr>
              <a:defRPr/>
            </a:lvl1pPr>
          </a:lstStyle>
          <a:p>
            <a:pPr>
              <a:defRPr/>
            </a:pPr>
            <a:r>
              <a:rPr lang="en-US"/>
              <a:t>District 7 Member Training</a:t>
            </a:r>
          </a:p>
        </p:txBody>
      </p:sp>
      <p:sp>
        <p:nvSpPr>
          <p:cNvPr id="5" name="Slide Number Placeholder 5">
            <a:extLst>
              <a:ext uri="{FF2B5EF4-FFF2-40B4-BE49-F238E27FC236}">
                <a16:creationId xmlns:a16="http://schemas.microsoft.com/office/drawing/2014/main" id="{280E1A9A-B367-AE4C-C0CC-8C017BE988CB}"/>
              </a:ext>
            </a:extLst>
          </p:cNvPr>
          <p:cNvSpPr>
            <a:spLocks noGrp="1"/>
          </p:cNvSpPr>
          <p:nvPr>
            <p:ph type="sldNum" sz="quarter" idx="15"/>
          </p:nvPr>
        </p:nvSpPr>
        <p:spPr/>
        <p:txBody>
          <a:bodyPr/>
          <a:lstStyle>
            <a:lvl1pPr>
              <a:defRPr/>
            </a:lvl1pPr>
          </a:lstStyle>
          <a:p>
            <a:pPr>
              <a:defRPr/>
            </a:pPr>
            <a:fld id="{348536FA-34EA-6C4B-80DB-2514211EFBBA}" type="slidenum">
              <a:rPr lang="en-US"/>
              <a:pPr>
                <a:defRPr/>
              </a:pPr>
              <a:t>‹#›</a:t>
            </a:fld>
            <a:endParaRPr lang="en-US"/>
          </a:p>
        </p:txBody>
      </p:sp>
    </p:spTree>
    <p:extLst>
      <p:ext uri="{BB962C8B-B14F-4D97-AF65-F5344CB8AC3E}">
        <p14:creationId xmlns:p14="http://schemas.microsoft.com/office/powerpoint/2010/main" val="427956962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801" y="1680210"/>
            <a:ext cx="3962400" cy="1097280"/>
          </a:xfrm>
        </p:spPr>
        <p:txBody>
          <a:bodyPr/>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7065818" y="1680209"/>
            <a:ext cx="4542374" cy="3558601"/>
          </a:xfrm>
        </p:spPr>
        <p:txBody>
          <a:bodyPr/>
          <a:lstStyle>
            <a:lvl1pPr marL="0" indent="0">
              <a:buNone/>
              <a:defRPr/>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90801" y="2833702"/>
            <a:ext cx="3962400" cy="2405109"/>
          </a:xfrm>
        </p:spPr>
        <p:txBody>
          <a:bodyPr tIns="9144"/>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Footer Placeholder 4">
            <a:extLst>
              <a:ext uri="{FF2B5EF4-FFF2-40B4-BE49-F238E27FC236}">
                <a16:creationId xmlns:a16="http://schemas.microsoft.com/office/drawing/2014/main" id="{2C0A4314-7D3D-0C6F-E5D4-00D465B6B300}"/>
              </a:ext>
            </a:extLst>
          </p:cNvPr>
          <p:cNvSpPr>
            <a:spLocks noGrp="1"/>
          </p:cNvSpPr>
          <p:nvPr>
            <p:ph type="ftr" sz="quarter" idx="14"/>
          </p:nvPr>
        </p:nvSpPr>
        <p:spPr/>
        <p:txBody>
          <a:bodyPr/>
          <a:lstStyle>
            <a:lvl1pPr>
              <a:defRPr/>
            </a:lvl1pPr>
          </a:lstStyle>
          <a:p>
            <a:pPr>
              <a:defRPr/>
            </a:pPr>
            <a:r>
              <a:rPr lang="en-US"/>
              <a:t>District 7 Member Training</a:t>
            </a:r>
          </a:p>
        </p:txBody>
      </p:sp>
      <p:sp>
        <p:nvSpPr>
          <p:cNvPr id="5" name="Slide Number Placeholder 5">
            <a:extLst>
              <a:ext uri="{FF2B5EF4-FFF2-40B4-BE49-F238E27FC236}">
                <a16:creationId xmlns:a16="http://schemas.microsoft.com/office/drawing/2014/main" id="{92AEF6F2-5C5F-1D5D-D808-AA61D7B5A7E4}"/>
              </a:ext>
            </a:extLst>
          </p:cNvPr>
          <p:cNvSpPr>
            <a:spLocks noGrp="1"/>
          </p:cNvSpPr>
          <p:nvPr>
            <p:ph type="sldNum" sz="quarter" idx="15"/>
          </p:nvPr>
        </p:nvSpPr>
        <p:spPr/>
        <p:txBody>
          <a:bodyPr/>
          <a:lstStyle>
            <a:lvl1pPr>
              <a:defRPr/>
            </a:lvl1pPr>
          </a:lstStyle>
          <a:p>
            <a:pPr>
              <a:defRPr/>
            </a:pPr>
            <a:fld id="{C4E6D64E-14FE-F949-B7BA-1F59988EFEA9}" type="slidenum">
              <a:rPr lang="en-US"/>
              <a:pPr>
                <a:defRPr/>
              </a:pPr>
              <a:t>‹#›</a:t>
            </a:fld>
            <a:endParaRPr lang="en-US"/>
          </a:p>
        </p:txBody>
      </p:sp>
    </p:spTree>
    <p:extLst>
      <p:ext uri="{BB962C8B-B14F-4D97-AF65-F5344CB8AC3E}">
        <p14:creationId xmlns:p14="http://schemas.microsoft.com/office/powerpoint/2010/main" val="367610422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7C3E49-DDED-3196-9144-E6A1D961F58F}"/>
              </a:ext>
            </a:extLst>
          </p:cNvPr>
          <p:cNvPicPr>
            <a:picLocks noChangeAspect="1"/>
          </p:cNvPicPr>
          <p:nvPr userDrawn="1"/>
        </p:nvPicPr>
        <p:blipFill>
          <a:blip r:embed="rId1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20" y="0"/>
            <a:ext cx="12192000" cy="6858000"/>
          </a:xfrm>
          <a:prstGeom prst="rect">
            <a:avLst/>
          </a:prstGeom>
          <a:noFill/>
          <a:ln>
            <a:noFill/>
          </a:ln>
        </p:spPr>
      </p:pic>
      <p:sp>
        <p:nvSpPr>
          <p:cNvPr id="2" name="Title Placeholder 1">
            <a:extLst>
              <a:ext uri="{FF2B5EF4-FFF2-40B4-BE49-F238E27FC236}">
                <a16:creationId xmlns:a16="http://schemas.microsoft.com/office/drawing/2014/main" id="{16DF0F43-630C-DA1E-ADEF-AAF506A4B429}"/>
              </a:ext>
            </a:extLst>
          </p:cNvPr>
          <p:cNvSpPr>
            <a:spLocks noGrp="1"/>
          </p:cNvSpPr>
          <p:nvPr>
            <p:ph type="title"/>
          </p:nvPr>
        </p:nvSpPr>
        <p:spPr>
          <a:xfrm>
            <a:off x="1473200" y="26828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3C6AE9-27A8-815F-5336-E35DEEF57F61}"/>
              </a:ext>
            </a:extLst>
          </p:cNvPr>
          <p:cNvSpPr>
            <a:spLocks noGrp="1"/>
          </p:cNvSpPr>
          <p:nvPr>
            <p:ph type="body" idx="1"/>
          </p:nvPr>
        </p:nvSpPr>
        <p:spPr>
          <a:xfrm>
            <a:off x="1473200" y="1624013"/>
            <a:ext cx="10566400" cy="4525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2005E46-A477-09CF-E4A4-897FC05D9CA8}"/>
              </a:ext>
            </a:extLst>
          </p:cNvPr>
          <p:cNvSpPr>
            <a:spLocks noGrp="1"/>
          </p:cNvSpPr>
          <p:nvPr>
            <p:ph type="ftr" sz="quarter" idx="3"/>
          </p:nvPr>
        </p:nvSpPr>
        <p:spPr>
          <a:xfrm>
            <a:off x="4165600" y="641191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100" b="1" cap="all" spc="60" baseline="0" dirty="0">
                <a:solidFill>
                  <a:schemeClr val="tx2">
                    <a:lumMod val="50000"/>
                  </a:schemeClr>
                </a:solidFill>
                <a:latin typeface="+mn-lt"/>
              </a:defRPr>
            </a:lvl1pPr>
          </a:lstStyle>
          <a:p>
            <a:pPr>
              <a:defRPr/>
            </a:pPr>
            <a:r>
              <a:rPr lang="en-US"/>
              <a:t>District 7 Member Training</a:t>
            </a:r>
          </a:p>
        </p:txBody>
      </p:sp>
      <p:sp>
        <p:nvSpPr>
          <p:cNvPr id="6" name="Slide Number Placeholder 5">
            <a:extLst>
              <a:ext uri="{FF2B5EF4-FFF2-40B4-BE49-F238E27FC236}">
                <a16:creationId xmlns:a16="http://schemas.microsoft.com/office/drawing/2014/main" id="{DC9A49A3-0A29-D3D8-C045-E4917F6B10F0}"/>
              </a:ext>
            </a:extLst>
          </p:cNvPr>
          <p:cNvSpPr>
            <a:spLocks noGrp="1"/>
          </p:cNvSpPr>
          <p:nvPr>
            <p:ph type="sldNum" sz="quarter" idx="4"/>
          </p:nvPr>
        </p:nvSpPr>
        <p:spPr>
          <a:xfrm>
            <a:off x="10718800" y="6394450"/>
            <a:ext cx="1320800" cy="365125"/>
          </a:xfrm>
          <a:prstGeom prst="rect">
            <a:avLst/>
          </a:prstGeom>
        </p:spPr>
        <p:txBody>
          <a:bodyPr vert="horz" lIns="91440" tIns="45720" rIns="91440" bIns="45720" rtlCol="0" anchor="ctr"/>
          <a:lstStyle>
            <a:lvl1pPr algn="r" eaLnBrk="1" fontAlgn="auto" hangingPunct="1">
              <a:spcBef>
                <a:spcPts val="0"/>
              </a:spcBef>
              <a:spcAft>
                <a:spcPts val="0"/>
              </a:spcAft>
              <a:defRPr sz="1300" baseline="0" smtClean="0">
                <a:solidFill>
                  <a:schemeClr val="tx2">
                    <a:lumMod val="50000"/>
                  </a:schemeClr>
                </a:solidFill>
                <a:latin typeface="+mn-lt"/>
              </a:defRPr>
            </a:lvl1pPr>
          </a:lstStyle>
          <a:p>
            <a:pPr>
              <a:defRPr/>
            </a:pPr>
            <a:fld id="{62BEA5A9-6F20-CB4A-9DE7-5508240DC03D}" type="slidenum">
              <a:rPr lang="en-US"/>
              <a:pPr>
                <a:defRPr/>
              </a:pPr>
              <a:t>‹#›</a:t>
            </a:fld>
            <a:endParaRPr lang="en-US"/>
          </a:p>
        </p:txBody>
      </p:sp>
      <p:pic>
        <p:nvPicPr>
          <p:cNvPr id="1031" name="Picture 6" descr="A blue and white logo with anchors&#10;&#10;AI-generated content may be incorrect.">
            <a:extLst>
              <a:ext uri="{FF2B5EF4-FFF2-40B4-BE49-F238E27FC236}">
                <a16:creationId xmlns:a16="http://schemas.microsoft.com/office/drawing/2014/main" id="{69DD807B-6013-A04A-6DB8-5D0F0894DFA9}"/>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7463"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 map of the united states of america&#10;&#10;AI-generated content may be incorrect.">
            <a:extLst>
              <a:ext uri="{FF2B5EF4-FFF2-40B4-BE49-F238E27FC236}">
                <a16:creationId xmlns:a16="http://schemas.microsoft.com/office/drawing/2014/main" id="{946BAF10-120F-EFAE-7E75-17605D9A1B48}"/>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1397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0" r:id="rId3"/>
    <p:sldLayoutId id="2147483771" r:id="rId4"/>
    <p:sldLayoutId id="2147483772" r:id="rId5"/>
    <p:sldLayoutId id="2147483773" r:id="rId6"/>
    <p:sldLayoutId id="2147483774" r:id="rId7"/>
    <p:sldLayoutId id="2147483775" r:id="rId8"/>
    <p:sldLayoutId id="2147483776" r:id="rId9"/>
  </p:sldLayoutIdLst>
  <p:transition spd="med">
    <p:fade/>
  </p:transition>
  <p:hf sldNum="0" hdr="0" ftr="0" dt="0"/>
  <p:txStyles>
    <p:titleStyle>
      <a:lvl1pPr algn="l" rtl="0" eaLnBrk="1" fontAlgn="base" hangingPunct="1">
        <a:spcBef>
          <a:spcPct val="0"/>
        </a:spcBef>
        <a:spcAft>
          <a:spcPct val="0"/>
        </a:spcAft>
        <a:defRPr sz="4000" b="1" kern="1200" cap="all" spc="50">
          <a:solidFill>
            <a:srgbClr val="222A35"/>
          </a:solidFill>
          <a:latin typeface="+mj-lt"/>
          <a:ea typeface="+mj-ea"/>
          <a:cs typeface="+mj-cs"/>
        </a:defRPr>
      </a:lvl1pPr>
      <a:lvl2pPr algn="l" rtl="0" eaLnBrk="1" fontAlgn="base" hangingPunct="1">
        <a:spcBef>
          <a:spcPct val="0"/>
        </a:spcBef>
        <a:spcAft>
          <a:spcPct val="0"/>
        </a:spcAft>
        <a:defRPr sz="4000" b="1">
          <a:solidFill>
            <a:srgbClr val="222A35"/>
          </a:solidFill>
          <a:latin typeface="Arial" panose="020B0604020202020204" pitchFamily="34" charset="0"/>
        </a:defRPr>
      </a:lvl2pPr>
      <a:lvl3pPr algn="l" rtl="0" eaLnBrk="1" fontAlgn="base" hangingPunct="1">
        <a:spcBef>
          <a:spcPct val="0"/>
        </a:spcBef>
        <a:spcAft>
          <a:spcPct val="0"/>
        </a:spcAft>
        <a:defRPr sz="4000" b="1">
          <a:solidFill>
            <a:srgbClr val="222A35"/>
          </a:solidFill>
          <a:latin typeface="Arial" panose="020B0604020202020204" pitchFamily="34" charset="0"/>
        </a:defRPr>
      </a:lvl3pPr>
      <a:lvl4pPr algn="l" rtl="0" eaLnBrk="1" fontAlgn="base" hangingPunct="1">
        <a:spcBef>
          <a:spcPct val="0"/>
        </a:spcBef>
        <a:spcAft>
          <a:spcPct val="0"/>
        </a:spcAft>
        <a:defRPr sz="4000" b="1">
          <a:solidFill>
            <a:srgbClr val="222A35"/>
          </a:solidFill>
          <a:latin typeface="Arial" panose="020B0604020202020204" pitchFamily="34" charset="0"/>
        </a:defRPr>
      </a:lvl4pPr>
      <a:lvl5pPr algn="l" rtl="0" eaLnBrk="1" fontAlgn="base" hangingPunct="1">
        <a:spcBef>
          <a:spcPct val="0"/>
        </a:spcBef>
        <a:spcAft>
          <a:spcPct val="0"/>
        </a:spcAft>
        <a:defRPr sz="4000" b="1">
          <a:solidFill>
            <a:srgbClr val="222A35"/>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spcBef>
          <a:spcPct val="20000"/>
        </a:spcBef>
        <a:spcAft>
          <a:spcPts val="600"/>
        </a:spcAft>
        <a:buClr>
          <a:schemeClr val="tx1"/>
        </a:buClr>
        <a:buFont typeface="Arial" panose="020B0604020202020204" pitchFamily="34" charset="0"/>
        <a:buChar char="•"/>
        <a:defRPr sz="3200" b="1" kern="1200" spc="30">
          <a:solidFill>
            <a:srgbClr val="222A35"/>
          </a:solidFill>
          <a:latin typeface="+mn-lt"/>
          <a:ea typeface="+mn-ea"/>
          <a:cs typeface="+mn-cs"/>
        </a:defRPr>
      </a:lvl1pPr>
      <a:lvl2pPr marL="742950" indent="-285750" algn="l" rtl="0" eaLnBrk="1" fontAlgn="base" hangingPunct="1">
        <a:spcBef>
          <a:spcPct val="20000"/>
        </a:spcBef>
        <a:spcAft>
          <a:spcPts val="600"/>
        </a:spcAft>
        <a:buClr>
          <a:schemeClr val="tx1"/>
        </a:buClr>
        <a:buFont typeface="Arial" panose="020B0604020202020204" pitchFamily="34" charset="0"/>
        <a:buChar char="•"/>
        <a:defRPr sz="3200" b="1" kern="1200" spc="30">
          <a:solidFill>
            <a:srgbClr val="222A35"/>
          </a:solidFill>
          <a:latin typeface="+mn-lt"/>
          <a:ea typeface="+mn-ea"/>
          <a:cs typeface="+mn-cs"/>
        </a:defRPr>
      </a:lvl2pPr>
      <a:lvl3pPr marL="1143000" indent="-228600" algn="l" rtl="0" eaLnBrk="1" fontAlgn="base" hangingPunct="1">
        <a:spcBef>
          <a:spcPct val="20000"/>
        </a:spcBef>
        <a:spcAft>
          <a:spcPts val="600"/>
        </a:spcAft>
        <a:buClr>
          <a:srgbClr val="222A35"/>
        </a:buClr>
        <a:buFont typeface="Arial" panose="020B0604020202020204" pitchFamily="34" charset="0"/>
        <a:buChar char="•"/>
        <a:defRPr sz="3200" b="1" kern="1200" spc="30">
          <a:solidFill>
            <a:srgbClr val="222A35"/>
          </a:solidFill>
          <a:latin typeface="+mn-lt"/>
          <a:ea typeface="+mn-ea"/>
          <a:cs typeface="+mn-cs"/>
        </a:defRPr>
      </a:lvl3pPr>
      <a:lvl4pPr marL="1600200" indent="-228600" algn="l" rtl="0" eaLnBrk="1" fontAlgn="base" hangingPunct="1">
        <a:spcBef>
          <a:spcPct val="20000"/>
        </a:spcBef>
        <a:spcAft>
          <a:spcPts val="600"/>
        </a:spcAft>
        <a:buClr>
          <a:schemeClr val="tx1"/>
        </a:buClr>
        <a:buFont typeface="Arial" panose="020B0604020202020204" pitchFamily="34" charset="0"/>
        <a:buChar char="•"/>
        <a:defRPr sz="3200" b="1" kern="1200" spc="30">
          <a:solidFill>
            <a:srgbClr val="222A35"/>
          </a:solidFill>
          <a:latin typeface="+mn-lt"/>
          <a:ea typeface="+mn-ea"/>
          <a:cs typeface="+mn-cs"/>
        </a:defRPr>
      </a:lvl4pPr>
      <a:lvl5pPr marL="2057400" indent="-228600" algn="l" rtl="0" eaLnBrk="1" fontAlgn="base" hangingPunct="1">
        <a:spcBef>
          <a:spcPct val="20000"/>
        </a:spcBef>
        <a:spcAft>
          <a:spcPts val="600"/>
        </a:spcAft>
        <a:buClr>
          <a:schemeClr val="tx1"/>
        </a:buClr>
        <a:buFont typeface="Arial" panose="020B0604020202020204" pitchFamily="34" charset="0"/>
        <a:buChar char="•"/>
        <a:defRPr sz="3200" b="1" kern="1200" spc="30">
          <a:solidFill>
            <a:srgbClr val="222A35"/>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2A39-4BD8-53EF-6FC4-FA6EE286905C}"/>
              </a:ext>
            </a:extLst>
          </p:cNvPr>
          <p:cNvSpPr>
            <a:spLocks noGrp="1"/>
          </p:cNvSpPr>
          <p:nvPr>
            <p:ph type="ctrTitle"/>
          </p:nvPr>
        </p:nvSpPr>
        <p:spPr>
          <a:xfrm>
            <a:off x="1524000" y="1122363"/>
            <a:ext cx="9144000" cy="1836737"/>
          </a:xfrm>
        </p:spPr>
        <p:txBody>
          <a:bodyPr>
            <a:normAutofit/>
          </a:bodyPr>
          <a:lstStyle/>
          <a:p>
            <a:pPr fontAlgn="auto">
              <a:spcAft>
                <a:spcPts val="0"/>
              </a:spcAft>
              <a:defRPr/>
            </a:pPr>
            <a:r>
              <a:rPr lang="en-US" sz="4000" dirty="0">
                <a:latin typeface="+mj-lt"/>
                <a:cs typeface="Times New Roman" panose="02020603050405020304" pitchFamily="18" charset="0"/>
              </a:rPr>
              <a:t>U.S. Coast Guard Auxili</a:t>
            </a:r>
            <a:r>
              <a:rPr lang="en-US" sz="4000" dirty="0">
                <a:cs typeface="Times New Roman" panose="02020603050405020304" pitchFamily="18" charset="0"/>
              </a:rPr>
              <a:t>ary</a:t>
            </a:r>
            <a:r>
              <a:rPr lang="en-US" sz="4000" dirty="0">
                <a:latin typeface="Times New Roman" panose="02020603050405020304" pitchFamily="18" charset="0"/>
                <a:cs typeface="Times New Roman" panose="02020603050405020304" pitchFamily="18" charset="0"/>
              </a:rPr>
              <a:t> </a:t>
            </a:r>
            <a:r>
              <a:rPr lang="en-US" sz="4000" dirty="0">
                <a:latin typeface="+mj-lt"/>
                <a:cs typeface="Times New Roman" panose="02020603050405020304" pitchFamily="18" charset="0"/>
              </a:rPr>
              <a:t>Instructors.</a:t>
            </a:r>
          </a:p>
        </p:txBody>
      </p:sp>
      <p:sp>
        <p:nvSpPr>
          <p:cNvPr id="5" name="TextBox 4">
            <a:extLst>
              <a:ext uri="{FF2B5EF4-FFF2-40B4-BE49-F238E27FC236}">
                <a16:creationId xmlns:a16="http://schemas.microsoft.com/office/drawing/2014/main" id="{BBEFAFBF-56B4-B875-81B9-9E51A2A8067D}"/>
              </a:ext>
            </a:extLst>
          </p:cNvPr>
          <p:cNvSpPr txBox="1"/>
          <p:nvPr/>
        </p:nvSpPr>
        <p:spPr>
          <a:xfrm>
            <a:off x="4157663" y="6389688"/>
            <a:ext cx="4745037" cy="369887"/>
          </a:xfrm>
          <a:prstGeom prst="rect">
            <a:avLst/>
          </a:prstGeom>
          <a:noFill/>
          <a:ln>
            <a:solidFill>
              <a:schemeClr val="accent1">
                <a:lumMod val="20000"/>
                <a:lumOff val="80000"/>
              </a:schemeClr>
            </a:solidFill>
          </a:ln>
        </p:spPr>
        <p:txBody>
          <a:bodyPr anchor="ctr" anchorCtr="1">
            <a:spAutoFit/>
          </a:bodyPr>
          <a:lstStyle/>
          <a:p>
            <a:pPr algn="ctr" eaLnBrk="1" fontAlgn="auto" hangingPunct="1">
              <a:spcBef>
                <a:spcPts val="0"/>
              </a:spcBef>
              <a:spcAft>
                <a:spcPts val="0"/>
              </a:spcAft>
              <a:defRPr/>
            </a:pPr>
            <a:r>
              <a:rPr lang="en-US" b="1" dirty="0">
                <a:latin typeface="+mn-lt"/>
              </a:rPr>
              <a:t>Seventh District Member Training</a:t>
            </a:r>
          </a:p>
        </p:txBody>
      </p:sp>
      <p:pic>
        <p:nvPicPr>
          <p:cNvPr id="3" name="Picture 2" descr="Official Seal of Training Directorate">
            <a:extLst>
              <a:ext uri="{FF2B5EF4-FFF2-40B4-BE49-F238E27FC236}">
                <a16:creationId xmlns:a16="http://schemas.microsoft.com/office/drawing/2014/main" id="{AA565B58-38E1-736F-A3C3-A49E4C7CC8D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65531" y="3201740"/>
            <a:ext cx="2909433" cy="29094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7C9C6-1889-FFAD-A3C8-EDEE53320056}"/>
              </a:ext>
            </a:extLst>
          </p:cNvPr>
          <p:cNvSpPr>
            <a:spLocks noGrp="1"/>
          </p:cNvSpPr>
          <p:nvPr>
            <p:ph sz="quarter" idx="13"/>
          </p:nvPr>
        </p:nvSpPr>
        <p:spPr>
          <a:xfrm>
            <a:off x="1" y="1600200"/>
            <a:ext cx="12039600" cy="4114800"/>
          </a:xfrm>
        </p:spPr>
        <p:txBody>
          <a:bodyPr>
            <a:normAutofit/>
          </a:bodyPr>
          <a:lstStyle/>
          <a:p>
            <a:r>
              <a:rPr lang="en-US" sz="4800" dirty="0">
                <a:cs typeface="Times New Roman" panose="02020603050405020304" pitchFamily="18" charset="0"/>
              </a:rPr>
              <a:t>Great program for elementary school ages, Scout groups, etc.</a:t>
            </a:r>
            <a:endParaRPr lang="en-US" sz="4800" dirty="0"/>
          </a:p>
        </p:txBody>
      </p:sp>
      <p:pic>
        <p:nvPicPr>
          <p:cNvPr id="1030" name="Picture 6" descr="School Assembly Vector Art, Icons, and Graphics for Free Download">
            <a:extLst>
              <a:ext uri="{FF2B5EF4-FFF2-40B4-BE49-F238E27FC236}">
                <a16:creationId xmlns:a16="http://schemas.microsoft.com/office/drawing/2014/main" id="{4EBE2C41-7D13-5CDD-0C52-6625980D16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8939" y="3429000"/>
            <a:ext cx="2574122" cy="321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8307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C4A21-3613-F052-BC6D-2C0FF6CB7F75}"/>
              </a:ext>
            </a:extLst>
          </p:cNvPr>
          <p:cNvSpPr>
            <a:spLocks noGrp="1"/>
          </p:cNvSpPr>
          <p:nvPr>
            <p:ph sz="quarter" idx="13"/>
          </p:nvPr>
        </p:nvSpPr>
        <p:spPr>
          <a:xfrm>
            <a:off x="1421441" y="530524"/>
            <a:ext cx="10566400" cy="1488057"/>
          </a:xfrm>
        </p:spPr>
        <p:txBody>
          <a:bodyPr>
            <a:normAutofit/>
          </a:bodyPr>
          <a:lstStyle/>
          <a:p>
            <a:pPr marL="0" indent="0" algn="ctr">
              <a:buNone/>
            </a:pPr>
            <a:r>
              <a:rPr lang="en-US" sz="4400" dirty="0"/>
              <a:t> Waterfowl Hunting and Boating Safety.</a:t>
            </a:r>
          </a:p>
        </p:txBody>
      </p:sp>
      <p:pic>
        <p:nvPicPr>
          <p:cNvPr id="4" name="Picture 3" descr="DSC_7415">
            <a:extLst>
              <a:ext uri="{FF2B5EF4-FFF2-40B4-BE49-F238E27FC236}">
                <a16:creationId xmlns:a16="http://schemas.microsoft.com/office/drawing/2014/main" id="{5228655F-39AD-66DF-A3F9-C8B70B05C33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7364" y="2204049"/>
            <a:ext cx="6694554" cy="4451413"/>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3520356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18C5E-5463-7436-A9E0-7F87D38F0C7F}"/>
              </a:ext>
            </a:extLst>
          </p:cNvPr>
          <p:cNvSpPr>
            <a:spLocks noGrp="1"/>
          </p:cNvSpPr>
          <p:nvPr>
            <p:ph sz="quarter" idx="13"/>
          </p:nvPr>
        </p:nvSpPr>
        <p:spPr>
          <a:xfrm>
            <a:off x="1473200" y="1600200"/>
            <a:ext cx="10566400" cy="2247181"/>
          </a:xfrm>
        </p:spPr>
        <p:txBody>
          <a:bodyPr/>
          <a:lstStyle/>
          <a:p>
            <a:r>
              <a:rPr lang="en-US" dirty="0">
                <a:cs typeface="Times New Roman" panose="02020603050405020304" pitchFamily="18" charset="0"/>
              </a:rPr>
              <a:t>Great for hunting clubs.</a:t>
            </a:r>
          </a:p>
          <a:p>
            <a:r>
              <a:rPr lang="en-US" dirty="0">
                <a:cs typeface="Times New Roman" panose="02020603050405020304" pitchFamily="18" charset="0"/>
              </a:rPr>
              <a:t>Sporting goods stores.</a:t>
            </a:r>
          </a:p>
          <a:p>
            <a:r>
              <a:rPr lang="en-US" dirty="0">
                <a:cs typeface="Times New Roman" panose="02020603050405020304" pitchFamily="18" charset="0"/>
              </a:rPr>
              <a:t>Gun clubs.</a:t>
            </a:r>
          </a:p>
          <a:p>
            <a:endParaRPr lang="en-US" dirty="0"/>
          </a:p>
        </p:txBody>
      </p:sp>
      <p:pic>
        <p:nvPicPr>
          <p:cNvPr id="2050" name="Picture 2" descr="12+ Thousand Duck Hunting Silhouette Royalty-Free Images, Stock Photos &amp;  Pictures | Shutterstock">
            <a:extLst>
              <a:ext uri="{FF2B5EF4-FFF2-40B4-BE49-F238E27FC236}">
                <a16:creationId xmlns:a16="http://schemas.microsoft.com/office/drawing/2014/main" id="{DECD1576-AFDA-B601-D4FD-5C7133BC92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46400" y="3604763"/>
            <a:ext cx="762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8035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9F2E0A-F6DF-8C4A-BCA9-66D4174C2C55}"/>
              </a:ext>
            </a:extLst>
          </p:cNvPr>
          <p:cNvSpPr>
            <a:spLocks noGrp="1"/>
          </p:cNvSpPr>
          <p:nvPr>
            <p:ph sz="quarter" idx="13"/>
          </p:nvPr>
        </p:nvSpPr>
        <p:spPr>
          <a:xfrm>
            <a:off x="812800" y="806570"/>
            <a:ext cx="10566400" cy="4114800"/>
          </a:xfrm>
        </p:spPr>
        <p:txBody>
          <a:bodyPr>
            <a:normAutofit/>
          </a:bodyPr>
          <a:lstStyle/>
          <a:p>
            <a:pPr marL="0" indent="0" algn="ctr">
              <a:buNone/>
            </a:pPr>
            <a:r>
              <a:rPr lang="en-US" sz="4400" b="1" i="1" dirty="0">
                <a:solidFill>
                  <a:schemeClr val="tx1"/>
                </a:solidFill>
              </a:rPr>
              <a:t>          </a:t>
            </a:r>
            <a:r>
              <a:rPr lang="en-US" sz="4400" b="1" dirty="0">
                <a:solidFill>
                  <a:schemeClr val="tx1"/>
                </a:solidFill>
              </a:rPr>
              <a:t>A </a:t>
            </a:r>
            <a:r>
              <a:rPr lang="en-US" sz="4400" dirty="0">
                <a:solidFill>
                  <a:schemeClr val="tx1"/>
                </a:solidFill>
                <a:cs typeface="Times New Roman" panose="02020603050405020304" pitchFamily="18" charset="0"/>
              </a:rPr>
              <a:t>Guide</a:t>
            </a:r>
            <a:r>
              <a:rPr lang="en-US" sz="4400" b="1" dirty="0">
                <a:solidFill>
                  <a:schemeClr val="tx1"/>
                </a:solidFill>
              </a:rPr>
              <a:t> to Safe Paddle Craft:</a:t>
            </a:r>
          </a:p>
          <a:p>
            <a:pPr marL="0" indent="0" algn="ctr">
              <a:buNone/>
            </a:pPr>
            <a:r>
              <a:rPr lang="en-US" sz="4400" b="1" dirty="0">
                <a:solidFill>
                  <a:schemeClr val="tx1"/>
                </a:solidFill>
              </a:rPr>
              <a:t>             canoes, kayaks, and SUPs.</a:t>
            </a:r>
            <a:endParaRPr lang="en-US" sz="4400" dirty="0">
              <a:solidFill>
                <a:schemeClr val="tx1"/>
              </a:solidFill>
            </a:endParaRPr>
          </a:p>
        </p:txBody>
      </p:sp>
      <p:pic>
        <p:nvPicPr>
          <p:cNvPr id="4" name="Picture 3" descr="2a76a0778dc537915714ecc9032598b9_illustration-illustration-of-canoe-with-people-clipart_1300-909.jpg">
            <a:extLst>
              <a:ext uri="{FF2B5EF4-FFF2-40B4-BE49-F238E27FC236}">
                <a16:creationId xmlns:a16="http://schemas.microsoft.com/office/drawing/2014/main" id="{20C6D631-05DF-C2B5-17C2-A146EE2C5E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0668" y="3305355"/>
            <a:ext cx="5715000" cy="2514600"/>
          </a:xfrm>
          <a:prstGeom prst="rect">
            <a:avLst/>
          </a:prstGeom>
        </p:spPr>
      </p:pic>
    </p:spTree>
    <p:extLst>
      <p:ext uri="{BB962C8B-B14F-4D97-AF65-F5344CB8AC3E}">
        <p14:creationId xmlns:p14="http://schemas.microsoft.com/office/powerpoint/2010/main" val="141035883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81E4BD-00F3-CEDA-5558-10EDAB76CF9E}"/>
              </a:ext>
            </a:extLst>
          </p:cNvPr>
          <p:cNvSpPr>
            <a:spLocks noGrp="1"/>
          </p:cNvSpPr>
          <p:nvPr>
            <p:ph sz="quarter" idx="13"/>
          </p:nvPr>
        </p:nvSpPr>
        <p:spPr/>
        <p:txBody>
          <a:bodyPr>
            <a:normAutofit/>
          </a:bodyPr>
          <a:lstStyle/>
          <a:p>
            <a:r>
              <a:rPr lang="en-US" sz="4000" dirty="0"/>
              <a:t>This is a </a:t>
            </a:r>
            <a:r>
              <a:rPr lang="en-US" sz="4000" dirty="0" err="1"/>
              <a:t>paddlecraft</a:t>
            </a:r>
            <a:r>
              <a:rPr lang="en-US" sz="4000" dirty="0"/>
              <a:t> presentation geared to younger groups.</a:t>
            </a:r>
          </a:p>
          <a:p>
            <a:r>
              <a:rPr lang="en-US" sz="4000" dirty="0"/>
              <a:t>Good for schools, summer camps, etc.</a:t>
            </a:r>
          </a:p>
        </p:txBody>
      </p:sp>
    </p:spTree>
    <p:extLst>
      <p:ext uri="{BB962C8B-B14F-4D97-AF65-F5344CB8AC3E}">
        <p14:creationId xmlns:p14="http://schemas.microsoft.com/office/powerpoint/2010/main" val="321568872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1D4E0-CB1F-711F-5318-39F22E65B49F}"/>
              </a:ext>
            </a:extLst>
          </p:cNvPr>
          <p:cNvSpPr>
            <a:spLocks noGrp="1"/>
          </p:cNvSpPr>
          <p:nvPr>
            <p:ph sz="quarter" idx="13"/>
          </p:nvPr>
        </p:nvSpPr>
        <p:spPr>
          <a:xfrm>
            <a:off x="1665857" y="2406113"/>
            <a:ext cx="10566400" cy="2165887"/>
          </a:xfrm>
        </p:spPr>
        <p:txBody>
          <a:bodyPr/>
          <a:lstStyle/>
          <a:p>
            <a:pPr algn="ctr"/>
            <a:r>
              <a:rPr lang="en-US" sz="4400" dirty="0"/>
              <a:t>A Paddler’s Guide to Safety.</a:t>
            </a:r>
          </a:p>
          <a:p>
            <a:r>
              <a:rPr lang="en-US" dirty="0"/>
              <a:t>U.S. Coast Guard Auxiliary, in cooperation with the American Canoe Association.</a:t>
            </a:r>
          </a:p>
        </p:txBody>
      </p:sp>
      <p:pic>
        <p:nvPicPr>
          <p:cNvPr id="4" name="Picture 3">
            <a:extLst>
              <a:ext uri="{FF2B5EF4-FFF2-40B4-BE49-F238E27FC236}">
                <a16:creationId xmlns:a16="http://schemas.microsoft.com/office/drawing/2014/main" id="{E6B84C20-8BCC-F05D-1325-43FB3F1C00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6545" y="-284864"/>
            <a:ext cx="2892236" cy="2855728"/>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C7633521-0F33-E5B6-3760-5C088E4158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4362" y="175635"/>
            <a:ext cx="2212443" cy="1812097"/>
          </a:xfrm>
          <a:prstGeom prst="rect">
            <a:avLst/>
          </a:prstGeom>
        </p:spPr>
      </p:pic>
      <p:pic>
        <p:nvPicPr>
          <p:cNvPr id="3074" name="Picture 2" descr="Free kayak Clipart Images | FreeImages">
            <a:extLst>
              <a:ext uri="{FF2B5EF4-FFF2-40B4-BE49-F238E27FC236}">
                <a16:creationId xmlns:a16="http://schemas.microsoft.com/office/drawing/2014/main" id="{604FAF5F-D159-D0EE-D6BA-408C467B481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46917" y="4310566"/>
            <a:ext cx="3167332" cy="205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471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D40959-EDF7-BFFB-D04E-93F331907FE8}"/>
              </a:ext>
            </a:extLst>
          </p:cNvPr>
          <p:cNvSpPr>
            <a:spLocks noGrp="1"/>
          </p:cNvSpPr>
          <p:nvPr>
            <p:ph sz="quarter" idx="13"/>
          </p:nvPr>
        </p:nvSpPr>
        <p:spPr/>
        <p:txBody>
          <a:bodyPr/>
          <a:lstStyle/>
          <a:p>
            <a:r>
              <a:rPr lang="en-US" sz="4000" dirty="0"/>
              <a:t>Geared to a more adult audience.</a:t>
            </a:r>
          </a:p>
          <a:p>
            <a:r>
              <a:rPr lang="en-US" sz="4000" dirty="0"/>
              <a:t>Uses American Canoe Association material.</a:t>
            </a:r>
          </a:p>
          <a:p>
            <a:r>
              <a:rPr lang="en-US" sz="4000" dirty="0"/>
              <a:t>Longer class, approximately two to three hours</a:t>
            </a:r>
            <a:r>
              <a:rPr lang="en-US" dirty="0"/>
              <a:t>.</a:t>
            </a:r>
          </a:p>
        </p:txBody>
      </p:sp>
    </p:spTree>
    <p:extLst>
      <p:ext uri="{BB962C8B-B14F-4D97-AF65-F5344CB8AC3E}">
        <p14:creationId xmlns:p14="http://schemas.microsoft.com/office/powerpoint/2010/main" val="55448419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BD5D-9F7F-F1B5-73BF-327647DE3246}"/>
              </a:ext>
            </a:extLst>
          </p:cNvPr>
          <p:cNvSpPr>
            <a:spLocks noGrp="1"/>
          </p:cNvSpPr>
          <p:nvPr>
            <p:ph type="title"/>
          </p:nvPr>
        </p:nvSpPr>
        <p:spPr/>
        <p:txBody>
          <a:bodyPr/>
          <a:lstStyle/>
          <a:p>
            <a:pPr algn="ctr"/>
            <a:r>
              <a:rPr lang="en-US" dirty="0"/>
              <a:t>Boat America.</a:t>
            </a:r>
          </a:p>
        </p:txBody>
      </p:sp>
      <p:sp>
        <p:nvSpPr>
          <p:cNvPr id="3" name="Content Placeholder 2">
            <a:extLst>
              <a:ext uri="{FF2B5EF4-FFF2-40B4-BE49-F238E27FC236}">
                <a16:creationId xmlns:a16="http://schemas.microsoft.com/office/drawing/2014/main" id="{7EBB6694-B812-FC5A-D34F-651CA0A57900}"/>
              </a:ext>
            </a:extLst>
          </p:cNvPr>
          <p:cNvSpPr>
            <a:spLocks noGrp="1"/>
          </p:cNvSpPr>
          <p:nvPr>
            <p:ph sz="quarter" idx="13"/>
          </p:nvPr>
        </p:nvSpPr>
        <p:spPr/>
        <p:txBody>
          <a:bodyPr/>
          <a:lstStyle/>
          <a:p>
            <a:pPr algn="ctr"/>
            <a:r>
              <a:rPr lang="en-US" dirty="0"/>
              <a:t>A course on responsible boating.</a:t>
            </a:r>
          </a:p>
        </p:txBody>
      </p:sp>
      <p:pic>
        <p:nvPicPr>
          <p:cNvPr id="5" name="Picture 4">
            <a:extLst>
              <a:ext uri="{FF2B5EF4-FFF2-40B4-BE49-F238E27FC236}">
                <a16:creationId xmlns:a16="http://schemas.microsoft.com/office/drawing/2014/main" id="{936005C2-6302-A78D-CFA0-1AEB9EBB89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5253" y="2363637"/>
            <a:ext cx="4159779" cy="4304581"/>
          </a:xfrm>
          <a:prstGeom prst="rect">
            <a:avLst/>
          </a:prstGeom>
        </p:spPr>
      </p:pic>
    </p:spTree>
    <p:extLst>
      <p:ext uri="{BB962C8B-B14F-4D97-AF65-F5344CB8AC3E}">
        <p14:creationId xmlns:p14="http://schemas.microsoft.com/office/powerpoint/2010/main" val="136492874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3D4F-C613-34C1-C171-BE885EC71BCF}"/>
              </a:ext>
            </a:extLst>
          </p:cNvPr>
          <p:cNvSpPr>
            <a:spLocks noGrp="1"/>
          </p:cNvSpPr>
          <p:nvPr>
            <p:ph type="title"/>
          </p:nvPr>
        </p:nvSpPr>
        <p:spPr>
          <a:xfrm>
            <a:off x="1473200" y="175635"/>
            <a:ext cx="10566400" cy="1207116"/>
          </a:xfrm>
        </p:spPr>
        <p:txBody>
          <a:bodyPr/>
          <a:lstStyle/>
          <a:p>
            <a:pPr algn="ctr"/>
            <a:r>
              <a:rPr lang="en-US" dirty="0"/>
              <a:t>NASBLA.</a:t>
            </a:r>
            <a:br>
              <a:rPr lang="en-US" dirty="0"/>
            </a:br>
            <a:endParaRPr lang="en-US" dirty="0"/>
          </a:p>
        </p:txBody>
      </p:sp>
      <p:sp>
        <p:nvSpPr>
          <p:cNvPr id="3" name="Content Placeholder 2">
            <a:extLst>
              <a:ext uri="{FF2B5EF4-FFF2-40B4-BE49-F238E27FC236}">
                <a16:creationId xmlns:a16="http://schemas.microsoft.com/office/drawing/2014/main" id="{0C85BC66-6ED4-E9CB-46AC-0BE897653E13}"/>
              </a:ext>
            </a:extLst>
          </p:cNvPr>
          <p:cNvSpPr>
            <a:spLocks noGrp="1"/>
          </p:cNvSpPr>
          <p:nvPr>
            <p:ph sz="quarter" idx="13"/>
          </p:nvPr>
        </p:nvSpPr>
        <p:spPr>
          <a:xfrm>
            <a:off x="200722" y="1600200"/>
            <a:ext cx="11991278" cy="2793380"/>
          </a:xfrm>
        </p:spPr>
        <p:txBody>
          <a:bodyPr/>
          <a:lstStyle/>
          <a:p>
            <a:r>
              <a:rPr lang="en-US" dirty="0"/>
              <a:t>National Association of State Boating Law Administrators</a:t>
            </a:r>
          </a:p>
          <a:p>
            <a:r>
              <a:rPr lang="en-US" dirty="0"/>
              <a:t>Eight-hour course</a:t>
            </a:r>
          </a:p>
          <a:p>
            <a:r>
              <a:rPr lang="en-US" dirty="0"/>
              <a:t>Six chapters for all states, one chapter for your state.</a:t>
            </a:r>
          </a:p>
          <a:p>
            <a:r>
              <a:rPr lang="en-US" dirty="0"/>
              <a:t>Earns the boater safety ID card.</a:t>
            </a:r>
          </a:p>
          <a:p>
            <a:endParaRPr lang="en-US" dirty="0"/>
          </a:p>
          <a:p>
            <a:endParaRPr lang="en-US" dirty="0"/>
          </a:p>
        </p:txBody>
      </p:sp>
      <p:pic>
        <p:nvPicPr>
          <p:cNvPr id="1026" name="Picture 2" descr="Who Must Carry the Boating Safety Education ID Card">
            <a:extLst>
              <a:ext uri="{FF2B5EF4-FFF2-40B4-BE49-F238E27FC236}">
                <a16:creationId xmlns:a16="http://schemas.microsoft.com/office/drawing/2014/main" id="{3665AB8C-F773-45B6-0F49-4A05CE61D6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6059" y="3954342"/>
            <a:ext cx="4643165" cy="290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91361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E11880-6173-8C0F-2F6A-37566532F8D5}"/>
              </a:ext>
            </a:extLst>
          </p:cNvPr>
          <p:cNvSpPr>
            <a:spLocks noGrp="1"/>
          </p:cNvSpPr>
          <p:nvPr>
            <p:ph sz="quarter" idx="13"/>
          </p:nvPr>
        </p:nvSpPr>
        <p:spPr>
          <a:xfrm>
            <a:off x="914399" y="1109546"/>
            <a:ext cx="10991385" cy="1143000"/>
          </a:xfrm>
        </p:spPr>
        <p:txBody>
          <a:bodyPr>
            <a:normAutofit/>
          </a:bodyPr>
          <a:lstStyle/>
          <a:p>
            <a:r>
              <a:rPr lang="en-US" sz="4000" dirty="0"/>
              <a:t>Nav Rules “Lite” for Recreational Boaters.</a:t>
            </a:r>
          </a:p>
        </p:txBody>
      </p:sp>
      <p:sp>
        <p:nvSpPr>
          <p:cNvPr id="4" name="Subtitle 2">
            <a:extLst>
              <a:ext uri="{FF2B5EF4-FFF2-40B4-BE49-F238E27FC236}">
                <a16:creationId xmlns:a16="http://schemas.microsoft.com/office/drawing/2014/main" id="{E0C60FCF-76A0-6291-CC3D-9D0E06573212}"/>
              </a:ext>
            </a:extLst>
          </p:cNvPr>
          <p:cNvSpPr txBox="1">
            <a:spLocks/>
          </p:cNvSpPr>
          <p:nvPr/>
        </p:nvSpPr>
        <p:spPr>
          <a:xfrm>
            <a:off x="286216" y="2252546"/>
            <a:ext cx="8653346" cy="3782121"/>
          </a:xfrm>
          <a:prstGeom prst="rect">
            <a:avLst/>
          </a:prstGeom>
        </p:spPr>
        <p:txBody>
          <a:bodyPr>
            <a:normAutofit fontScale="47500" lnSpcReduction="20000"/>
          </a:bodyPr>
          <a:lstStyle>
            <a:lvl1pPr marL="342900" indent="-342900" algn="l" rtl="0" eaLnBrk="1" fontAlgn="base" hangingPunct="1">
              <a:spcBef>
                <a:spcPct val="20000"/>
              </a:spcBef>
              <a:spcAft>
                <a:spcPts val="600"/>
              </a:spcAft>
              <a:buClr>
                <a:schemeClr val="tx1"/>
              </a:buClr>
              <a:buFont typeface="Arial" panose="020B0604020202020204" pitchFamily="34" charset="0"/>
              <a:buChar char="•"/>
              <a:defRPr sz="3200" b="1" kern="1200" spc="30">
                <a:solidFill>
                  <a:srgbClr val="222A35"/>
                </a:solidFill>
                <a:latin typeface="+mn-lt"/>
                <a:ea typeface="+mn-ea"/>
                <a:cs typeface="+mn-cs"/>
              </a:defRPr>
            </a:lvl1pPr>
            <a:lvl2pPr marL="742950" indent="-285750" algn="l" rtl="0" eaLnBrk="1" fontAlgn="base" hangingPunct="1">
              <a:spcBef>
                <a:spcPct val="20000"/>
              </a:spcBef>
              <a:spcAft>
                <a:spcPts val="600"/>
              </a:spcAft>
              <a:buClr>
                <a:schemeClr val="tx1"/>
              </a:buClr>
              <a:buFont typeface="Arial" panose="020B0604020202020204" pitchFamily="34" charset="0"/>
              <a:buChar char="•"/>
              <a:defRPr sz="3200" b="1" kern="1200" spc="30">
                <a:solidFill>
                  <a:srgbClr val="222A35"/>
                </a:solidFill>
                <a:latin typeface="+mn-lt"/>
                <a:ea typeface="+mn-ea"/>
                <a:cs typeface="+mn-cs"/>
              </a:defRPr>
            </a:lvl2pPr>
            <a:lvl3pPr marL="1143000" indent="-228600" algn="l" rtl="0" eaLnBrk="1" fontAlgn="base" hangingPunct="1">
              <a:spcBef>
                <a:spcPct val="20000"/>
              </a:spcBef>
              <a:spcAft>
                <a:spcPts val="600"/>
              </a:spcAft>
              <a:buClr>
                <a:srgbClr val="222A35"/>
              </a:buClr>
              <a:buFont typeface="Arial" panose="020B0604020202020204" pitchFamily="34" charset="0"/>
              <a:buChar char="•"/>
              <a:defRPr sz="3200" b="1" kern="1200" spc="30">
                <a:solidFill>
                  <a:srgbClr val="222A35"/>
                </a:solidFill>
                <a:latin typeface="+mn-lt"/>
                <a:ea typeface="+mn-ea"/>
                <a:cs typeface="+mn-cs"/>
              </a:defRPr>
            </a:lvl3pPr>
            <a:lvl4pPr marL="1600200" indent="-228600" algn="l" rtl="0" eaLnBrk="1" fontAlgn="base" hangingPunct="1">
              <a:spcBef>
                <a:spcPct val="20000"/>
              </a:spcBef>
              <a:spcAft>
                <a:spcPts val="600"/>
              </a:spcAft>
              <a:buClr>
                <a:schemeClr val="tx1"/>
              </a:buClr>
              <a:buFont typeface="Arial" panose="020B0604020202020204" pitchFamily="34" charset="0"/>
              <a:buChar char="•"/>
              <a:defRPr sz="3200" b="1" kern="1200" spc="30">
                <a:solidFill>
                  <a:srgbClr val="222A35"/>
                </a:solidFill>
                <a:latin typeface="+mn-lt"/>
                <a:ea typeface="+mn-ea"/>
                <a:cs typeface="+mn-cs"/>
              </a:defRPr>
            </a:lvl4pPr>
            <a:lvl5pPr marL="2057400" indent="-228600" algn="l" rtl="0" eaLnBrk="1" fontAlgn="base" hangingPunct="1">
              <a:spcBef>
                <a:spcPct val="20000"/>
              </a:spcBef>
              <a:spcAft>
                <a:spcPts val="600"/>
              </a:spcAft>
              <a:buClr>
                <a:schemeClr val="tx1"/>
              </a:buClr>
              <a:buFont typeface="Arial" panose="020B0604020202020204" pitchFamily="34" charset="0"/>
              <a:buChar char="•"/>
              <a:defRPr sz="3200" b="1" kern="1200" spc="30">
                <a:solidFill>
                  <a:srgbClr val="222A35"/>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a:lstStyle>
          <a:p>
            <a:r>
              <a:rPr lang="en-US" sz="4000" dirty="0">
                <a:solidFill>
                  <a:schemeClr val="tx1"/>
                </a:solidFill>
              </a:rPr>
              <a:t>Richard G. Heller, J.D., Ph.D., Public Education Instructor</a:t>
            </a:r>
          </a:p>
          <a:p>
            <a:r>
              <a:rPr lang="en-US" sz="4000" dirty="0">
                <a:solidFill>
                  <a:schemeClr val="tx1"/>
                </a:solidFill>
              </a:rPr>
              <a:t>U.S. Coast Guard Auxiliary, District 11sr</a:t>
            </a:r>
          </a:p>
          <a:p>
            <a:r>
              <a:rPr lang="en-US" sz="4000" dirty="0">
                <a:solidFill>
                  <a:schemeClr val="tx1"/>
                </a:solidFill>
              </a:rPr>
              <a:t>© 2014</a:t>
            </a:r>
          </a:p>
          <a:p>
            <a:endParaRPr lang="en-US" sz="40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4000" u="sng" dirty="0">
                <a:solidFill>
                  <a:srgbClr val="C00000"/>
                </a:solidFill>
              </a:rPr>
              <a:t>Note well</a:t>
            </a:r>
            <a:r>
              <a:rPr lang="en-US" sz="4000" dirty="0">
                <a:solidFill>
                  <a:srgbClr val="C00000"/>
                </a:solidFill>
              </a:rPr>
              <a:t>:  Every recreational boater should own the latest printed version of the Navigation Rules and read them cover to cover.  This brief presentation is no substitute for the actual rules themselves.  The purpose of this brief presentation is to encourage </a:t>
            </a:r>
            <a:r>
              <a:rPr lang="en-US" sz="4000" u="sng" dirty="0">
                <a:solidFill>
                  <a:srgbClr val="C00000"/>
                </a:solidFill>
              </a:rPr>
              <a:t>you</a:t>
            </a:r>
            <a:r>
              <a:rPr lang="en-US" sz="4000" dirty="0">
                <a:solidFill>
                  <a:srgbClr val="C00000"/>
                </a:solidFill>
              </a:rPr>
              <a:t> to purchase a copy of the actual rules and read them in their entirety! </a:t>
            </a:r>
          </a:p>
        </p:txBody>
      </p:sp>
      <p:pic>
        <p:nvPicPr>
          <p:cNvPr id="2050" name="Picture 2" descr="Rules of the Road">
            <a:extLst>
              <a:ext uri="{FF2B5EF4-FFF2-40B4-BE49-F238E27FC236}">
                <a16:creationId xmlns:a16="http://schemas.microsoft.com/office/drawing/2014/main" id="{EA17E4DF-610D-0E32-8712-C453D971DE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85052" y="2574074"/>
            <a:ext cx="3206948" cy="406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12522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B96D-75D2-6348-DF16-67447EDA4311}"/>
              </a:ext>
            </a:extLst>
          </p:cNvPr>
          <p:cNvSpPr>
            <a:spLocks noGrp="1"/>
          </p:cNvSpPr>
          <p:nvPr>
            <p:ph type="title"/>
          </p:nvPr>
        </p:nvSpPr>
        <p:spPr/>
        <p:txBody>
          <a:bodyPr/>
          <a:lstStyle/>
          <a:p>
            <a:pPr algn="ctr"/>
            <a:r>
              <a:rPr lang="en-US" dirty="0">
                <a:latin typeface="+mj-lt"/>
                <a:cs typeface="Times New Roman" panose="02020603050405020304" pitchFamily="18" charset="0"/>
              </a:rPr>
              <a:t>So, you want to help through education?</a:t>
            </a:r>
            <a:endParaRPr lang="en-US" dirty="0">
              <a:latin typeface="+mj-lt"/>
            </a:endParaRPr>
          </a:p>
        </p:txBody>
      </p:sp>
      <p:sp>
        <p:nvSpPr>
          <p:cNvPr id="3" name="Content Placeholder 2">
            <a:extLst>
              <a:ext uri="{FF2B5EF4-FFF2-40B4-BE49-F238E27FC236}">
                <a16:creationId xmlns:a16="http://schemas.microsoft.com/office/drawing/2014/main" id="{0F5D810C-6C72-2FF8-76B5-0A0814FB0434}"/>
              </a:ext>
            </a:extLst>
          </p:cNvPr>
          <p:cNvSpPr>
            <a:spLocks noGrp="1"/>
          </p:cNvSpPr>
          <p:nvPr>
            <p:ph sz="quarter" idx="13"/>
          </p:nvPr>
        </p:nvSpPr>
        <p:spPr>
          <a:xfrm>
            <a:off x="1473200" y="1600200"/>
            <a:ext cx="10566400" cy="1427813"/>
          </a:xfrm>
        </p:spPr>
        <p:txBody>
          <a:bodyPr/>
          <a:lstStyle/>
          <a:p>
            <a:r>
              <a:rPr lang="en-US" dirty="0">
                <a:cs typeface="Times New Roman" panose="02020603050405020304" pitchFamily="18" charset="0"/>
              </a:rPr>
              <a:t>Being an Instructor in the U.S. Coast Guard is one of the best ways to help save lives!</a:t>
            </a:r>
          </a:p>
          <a:p>
            <a:endParaRPr lang="en-US" dirty="0"/>
          </a:p>
        </p:txBody>
      </p:sp>
      <p:pic>
        <p:nvPicPr>
          <p:cNvPr id="4" name="Picture 3">
            <a:extLst>
              <a:ext uri="{FF2B5EF4-FFF2-40B4-BE49-F238E27FC236}">
                <a16:creationId xmlns:a16="http://schemas.microsoft.com/office/drawing/2014/main" id="{C26DE804-90CA-2B8A-5E80-DF2635AD7C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600" y="3028013"/>
            <a:ext cx="4114800" cy="3086100"/>
          </a:xfrm>
          <a:prstGeom prst="rect">
            <a:avLst/>
          </a:prstGeom>
        </p:spPr>
      </p:pic>
    </p:spTree>
    <p:extLst>
      <p:ext uri="{BB962C8B-B14F-4D97-AF65-F5344CB8AC3E}">
        <p14:creationId xmlns:p14="http://schemas.microsoft.com/office/powerpoint/2010/main" val="311418339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70EC0-A99C-A64C-D76D-4B6547A1DA83}"/>
              </a:ext>
            </a:extLst>
          </p:cNvPr>
          <p:cNvSpPr>
            <a:spLocks noGrp="1"/>
          </p:cNvSpPr>
          <p:nvPr>
            <p:ph sz="quarter" idx="13"/>
          </p:nvPr>
        </p:nvSpPr>
        <p:spPr>
          <a:xfrm>
            <a:off x="0" y="485077"/>
            <a:ext cx="12192000" cy="3127917"/>
          </a:xfrm>
        </p:spPr>
        <p:txBody>
          <a:bodyPr>
            <a:normAutofit/>
          </a:bodyPr>
          <a:lstStyle/>
          <a:p>
            <a:pPr algn="ctr"/>
            <a:r>
              <a:rPr lang="en-US" sz="4400" dirty="0"/>
              <a:t>Weekend Navigator.</a:t>
            </a:r>
          </a:p>
          <a:p>
            <a:pPr algn="ctr"/>
            <a:r>
              <a:rPr lang="en-US" sz="4000" dirty="0"/>
              <a:t>Several sessions covering navigation in-depth.</a:t>
            </a:r>
          </a:p>
          <a:p>
            <a:pPr algn="ctr"/>
            <a:r>
              <a:rPr lang="en-US" sz="4000" dirty="0"/>
              <a:t>More Advanced.</a:t>
            </a:r>
          </a:p>
          <a:p>
            <a:pPr algn="ctr"/>
            <a:endParaRPr lang="en-US" sz="4000" dirty="0"/>
          </a:p>
        </p:txBody>
      </p:sp>
      <p:pic>
        <p:nvPicPr>
          <p:cNvPr id="4098" name="Picture 2" descr="Charts, Apps or chartplotter - What should I navigate by?">
            <a:extLst>
              <a:ext uri="{FF2B5EF4-FFF2-40B4-BE49-F238E27FC236}">
                <a16:creationId xmlns:a16="http://schemas.microsoft.com/office/drawing/2014/main" id="{73853895-93B9-6D8E-D8F9-114EE1FB33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74888" y="3033290"/>
            <a:ext cx="5801112" cy="318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04114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CD95F5-579A-348C-E782-6395EA3B300B}"/>
              </a:ext>
            </a:extLst>
          </p:cNvPr>
          <p:cNvSpPr>
            <a:spLocks noGrp="1"/>
          </p:cNvSpPr>
          <p:nvPr>
            <p:ph sz="quarter" idx="13"/>
          </p:nvPr>
        </p:nvSpPr>
        <p:spPr>
          <a:xfrm>
            <a:off x="334537" y="1600200"/>
            <a:ext cx="11705063" cy="1828800"/>
          </a:xfrm>
        </p:spPr>
        <p:txBody>
          <a:bodyPr>
            <a:normAutofit/>
          </a:bodyPr>
          <a:lstStyle/>
          <a:p>
            <a:r>
              <a:rPr lang="en-US" sz="4000" dirty="0"/>
              <a:t>This is a great introduction to navigation on the water.</a:t>
            </a:r>
          </a:p>
        </p:txBody>
      </p:sp>
      <p:pic>
        <p:nvPicPr>
          <p:cNvPr id="3078" name="Picture 6" descr="What is a nautical chart?">
            <a:extLst>
              <a:ext uri="{FF2B5EF4-FFF2-40B4-BE49-F238E27FC236}">
                <a16:creationId xmlns:a16="http://schemas.microsoft.com/office/drawing/2014/main" id="{C8D86A8F-63BF-D7B3-63E9-108F9CDEF5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50419" y="2487341"/>
            <a:ext cx="6020729" cy="401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49383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EBDAD-5372-285B-48B7-B54200B46199}"/>
              </a:ext>
            </a:extLst>
          </p:cNvPr>
          <p:cNvSpPr>
            <a:spLocks noGrp="1"/>
          </p:cNvSpPr>
          <p:nvPr>
            <p:ph sz="quarter" idx="13"/>
          </p:nvPr>
        </p:nvSpPr>
        <p:spPr>
          <a:xfrm>
            <a:off x="1317083" y="440473"/>
            <a:ext cx="10566400" cy="1990493"/>
          </a:xfrm>
        </p:spPr>
        <p:txBody>
          <a:bodyPr>
            <a:normAutofit/>
          </a:bodyPr>
          <a:lstStyle/>
          <a:p>
            <a:pPr algn="ctr"/>
            <a:r>
              <a:rPr lang="en-US" sz="4000" dirty="0"/>
              <a:t>Personal Watercraft (PWC) Safety.</a:t>
            </a:r>
          </a:p>
          <a:p>
            <a:pPr algn="ctr"/>
            <a:r>
              <a:rPr lang="en-US" dirty="0"/>
              <a:t>Having a fun and safe experience.</a:t>
            </a:r>
          </a:p>
        </p:txBody>
      </p:sp>
      <p:pic>
        <p:nvPicPr>
          <p:cNvPr id="5122" name="Picture 2" descr="What Is a Personal Watercraft?">
            <a:extLst>
              <a:ext uri="{FF2B5EF4-FFF2-40B4-BE49-F238E27FC236}">
                <a16:creationId xmlns:a16="http://schemas.microsoft.com/office/drawing/2014/main" id="{B455B118-0E2A-A539-91C9-F9101AD57A6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4000" y="3049085"/>
            <a:ext cx="6604000" cy="275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44390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87391-2F6A-3B96-F421-99043C372340}"/>
              </a:ext>
            </a:extLst>
          </p:cNvPr>
          <p:cNvSpPr>
            <a:spLocks noGrp="1"/>
          </p:cNvSpPr>
          <p:nvPr>
            <p:ph sz="quarter" idx="13"/>
          </p:nvPr>
        </p:nvSpPr>
        <p:spPr>
          <a:xfrm>
            <a:off x="468351" y="1600200"/>
            <a:ext cx="11571249" cy="3194824"/>
          </a:xfrm>
        </p:spPr>
        <p:txBody>
          <a:bodyPr>
            <a:normAutofit/>
          </a:bodyPr>
          <a:lstStyle/>
          <a:p>
            <a:r>
              <a:rPr lang="en-US" sz="4000" dirty="0"/>
              <a:t>Great for new and experienced operators.</a:t>
            </a:r>
          </a:p>
          <a:p>
            <a:r>
              <a:rPr lang="en-US" sz="4000" dirty="0"/>
              <a:t>Personal watercraft operators and renters.</a:t>
            </a:r>
          </a:p>
          <a:p>
            <a:r>
              <a:rPr lang="en-US" sz="4000" dirty="0"/>
              <a:t>Approximately two hours covering a wide range of topics.</a:t>
            </a:r>
          </a:p>
        </p:txBody>
      </p:sp>
    </p:spTree>
    <p:extLst>
      <p:ext uri="{BB962C8B-B14F-4D97-AF65-F5344CB8AC3E}">
        <p14:creationId xmlns:p14="http://schemas.microsoft.com/office/powerpoint/2010/main" val="240063332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F04E-88C0-2595-5DC6-DBB32DE1C0E9}"/>
              </a:ext>
            </a:extLst>
          </p:cNvPr>
          <p:cNvSpPr>
            <a:spLocks noGrp="1"/>
          </p:cNvSpPr>
          <p:nvPr>
            <p:ph type="title"/>
          </p:nvPr>
        </p:nvSpPr>
        <p:spPr/>
        <p:txBody>
          <a:bodyPr/>
          <a:lstStyle/>
          <a:p>
            <a:pPr algn="ctr"/>
            <a:r>
              <a:rPr lang="en-US" dirty="0"/>
              <a:t>Member Training.</a:t>
            </a:r>
          </a:p>
        </p:txBody>
      </p:sp>
      <p:sp>
        <p:nvSpPr>
          <p:cNvPr id="3" name="Content Placeholder 2">
            <a:extLst>
              <a:ext uri="{FF2B5EF4-FFF2-40B4-BE49-F238E27FC236}">
                <a16:creationId xmlns:a16="http://schemas.microsoft.com/office/drawing/2014/main" id="{40ABAC1F-CD44-02AB-0530-AE8A86ED69D3}"/>
              </a:ext>
            </a:extLst>
          </p:cNvPr>
          <p:cNvSpPr>
            <a:spLocks noGrp="1"/>
          </p:cNvSpPr>
          <p:nvPr>
            <p:ph sz="quarter" idx="13"/>
          </p:nvPr>
        </p:nvSpPr>
        <p:spPr>
          <a:xfrm>
            <a:off x="1473200" y="1600200"/>
            <a:ext cx="10566400" cy="1455234"/>
          </a:xfrm>
        </p:spPr>
        <p:txBody>
          <a:bodyPr/>
          <a:lstStyle/>
          <a:p>
            <a:r>
              <a:rPr lang="en-US" dirty="0"/>
              <a:t>As an Auxiliary instructor you help your fellow shipmates through Member Training.</a:t>
            </a:r>
          </a:p>
        </p:txBody>
      </p:sp>
      <p:pic>
        <p:nvPicPr>
          <p:cNvPr id="4" name="Picture 3">
            <a:extLst>
              <a:ext uri="{FF2B5EF4-FFF2-40B4-BE49-F238E27FC236}">
                <a16:creationId xmlns:a16="http://schemas.microsoft.com/office/drawing/2014/main" id="{867EEB92-3BF4-A0E2-EB0D-B62AA90F94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4610" y="2834730"/>
            <a:ext cx="5130180" cy="3847635"/>
          </a:xfrm>
          <a:prstGeom prst="rect">
            <a:avLst/>
          </a:prstGeom>
        </p:spPr>
      </p:pic>
    </p:spTree>
    <p:extLst>
      <p:ext uri="{BB962C8B-B14F-4D97-AF65-F5344CB8AC3E}">
        <p14:creationId xmlns:p14="http://schemas.microsoft.com/office/powerpoint/2010/main" val="424562403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A37C-D452-17C2-98A5-71D88B5DCFBE}"/>
              </a:ext>
            </a:extLst>
          </p:cNvPr>
          <p:cNvSpPr>
            <a:spLocks noGrp="1"/>
          </p:cNvSpPr>
          <p:nvPr>
            <p:ph type="title"/>
          </p:nvPr>
        </p:nvSpPr>
        <p:spPr/>
        <p:txBody>
          <a:bodyPr/>
          <a:lstStyle/>
          <a:p>
            <a:pPr algn="ctr"/>
            <a:r>
              <a:rPr lang="en-US" dirty="0"/>
              <a:t>Member Training opportunities</a:t>
            </a:r>
          </a:p>
        </p:txBody>
      </p:sp>
      <p:sp>
        <p:nvSpPr>
          <p:cNvPr id="3" name="Content Placeholder 2">
            <a:extLst>
              <a:ext uri="{FF2B5EF4-FFF2-40B4-BE49-F238E27FC236}">
                <a16:creationId xmlns:a16="http://schemas.microsoft.com/office/drawing/2014/main" id="{8E08F804-DC13-C924-0660-2F2BF693EACA}"/>
              </a:ext>
            </a:extLst>
          </p:cNvPr>
          <p:cNvSpPr>
            <a:spLocks noGrp="1"/>
          </p:cNvSpPr>
          <p:nvPr>
            <p:ph sz="quarter" idx="13"/>
          </p:nvPr>
        </p:nvSpPr>
        <p:spPr>
          <a:xfrm>
            <a:off x="1473200" y="1600199"/>
            <a:ext cx="10566400" cy="5082165"/>
          </a:xfrm>
        </p:spPr>
        <p:txBody>
          <a:bodyPr>
            <a:normAutofit/>
          </a:bodyPr>
          <a:lstStyle/>
          <a:p>
            <a:r>
              <a:rPr lang="en-US" dirty="0"/>
              <a:t>Uniforms</a:t>
            </a:r>
          </a:p>
          <a:p>
            <a:r>
              <a:rPr lang="en-US" dirty="0" err="1"/>
              <a:t>AuxData</a:t>
            </a:r>
            <a:r>
              <a:rPr lang="en-US" dirty="0"/>
              <a:t> II</a:t>
            </a:r>
          </a:p>
          <a:p>
            <a:r>
              <a:rPr lang="en-US" dirty="0"/>
              <a:t>Chain of Leadership and Management. (COLM.)</a:t>
            </a:r>
          </a:p>
          <a:p>
            <a:r>
              <a:rPr lang="en-US" dirty="0"/>
              <a:t>Workshops</a:t>
            </a:r>
          </a:p>
          <a:p>
            <a:r>
              <a:rPr lang="en-US" dirty="0"/>
              <a:t>Core Training (In-person.)</a:t>
            </a:r>
          </a:p>
          <a:p>
            <a:r>
              <a:rPr lang="en-US" dirty="0"/>
              <a:t>New Members</a:t>
            </a:r>
          </a:p>
          <a:p>
            <a:r>
              <a:rPr lang="en-US" dirty="0"/>
              <a:t>Recruiting</a:t>
            </a:r>
          </a:p>
        </p:txBody>
      </p:sp>
    </p:spTree>
    <p:extLst>
      <p:ext uri="{BB962C8B-B14F-4D97-AF65-F5344CB8AC3E}">
        <p14:creationId xmlns:p14="http://schemas.microsoft.com/office/powerpoint/2010/main" val="2453412598"/>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71AE4-58FE-AA38-7EF7-FD61F8C540F1}"/>
              </a:ext>
            </a:extLst>
          </p:cNvPr>
          <p:cNvSpPr>
            <a:spLocks noGrp="1"/>
          </p:cNvSpPr>
          <p:nvPr>
            <p:ph sz="quarter" idx="13"/>
          </p:nvPr>
        </p:nvSpPr>
        <p:spPr>
          <a:xfrm>
            <a:off x="1361688" y="931127"/>
            <a:ext cx="10566400" cy="4114800"/>
          </a:xfrm>
        </p:spPr>
        <p:txBody>
          <a:bodyPr>
            <a:normAutofit/>
          </a:bodyPr>
          <a:lstStyle/>
          <a:p>
            <a:pPr algn="ctr"/>
            <a:r>
              <a:rPr lang="en-US" sz="4000" dirty="0"/>
              <a:t>More member training.</a:t>
            </a:r>
          </a:p>
          <a:p>
            <a:r>
              <a:rPr lang="en-US" sz="4000" dirty="0"/>
              <a:t>Leadership courses.</a:t>
            </a:r>
          </a:p>
          <a:p>
            <a:r>
              <a:rPr lang="en-US" sz="4000" dirty="0"/>
              <a:t>Culinary.</a:t>
            </a:r>
          </a:p>
          <a:p>
            <a:r>
              <a:rPr lang="en-US" sz="4000" dirty="0"/>
              <a:t>Air Crew.</a:t>
            </a:r>
          </a:p>
          <a:p>
            <a:r>
              <a:rPr lang="en-US" sz="4000" dirty="0"/>
              <a:t>The list goes on!</a:t>
            </a:r>
          </a:p>
        </p:txBody>
      </p:sp>
    </p:spTree>
    <p:extLst>
      <p:ext uri="{BB962C8B-B14F-4D97-AF65-F5344CB8AC3E}">
        <p14:creationId xmlns:p14="http://schemas.microsoft.com/office/powerpoint/2010/main" val="454108692"/>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012C0C-93A2-4158-26C6-04A3BCBEA2E6}"/>
              </a:ext>
            </a:extLst>
          </p:cNvPr>
          <p:cNvSpPr>
            <a:spLocks noGrp="1"/>
          </p:cNvSpPr>
          <p:nvPr>
            <p:ph sz="quarter" idx="13"/>
          </p:nvPr>
        </p:nvSpPr>
        <p:spPr>
          <a:xfrm>
            <a:off x="1450898" y="551985"/>
            <a:ext cx="10566400" cy="1566747"/>
          </a:xfrm>
        </p:spPr>
        <p:txBody>
          <a:bodyPr>
            <a:normAutofit/>
          </a:bodyPr>
          <a:lstStyle/>
          <a:p>
            <a:r>
              <a:rPr lang="en-US" sz="4000" dirty="0"/>
              <a:t>Enthusiasm, Engagement, Excellence.</a:t>
            </a:r>
          </a:p>
        </p:txBody>
      </p:sp>
      <p:pic>
        <p:nvPicPr>
          <p:cNvPr id="4" name="Content Placeholder 5">
            <a:extLst>
              <a:ext uri="{FF2B5EF4-FFF2-40B4-BE49-F238E27FC236}">
                <a16:creationId xmlns:a16="http://schemas.microsoft.com/office/drawing/2014/main" id="{0DE512EF-DA70-781D-22B3-C6ABEB87F9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7841" y="1780052"/>
            <a:ext cx="2696318" cy="4525963"/>
          </a:xfrm>
          <a:prstGeom prst="rect">
            <a:avLst/>
          </a:prstGeom>
        </p:spPr>
      </p:pic>
    </p:spTree>
    <p:extLst>
      <p:ext uri="{BB962C8B-B14F-4D97-AF65-F5344CB8AC3E}">
        <p14:creationId xmlns:p14="http://schemas.microsoft.com/office/powerpoint/2010/main" val="3614261173"/>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22B0D-560C-C915-6715-38B7C554C8C1}"/>
              </a:ext>
            </a:extLst>
          </p:cNvPr>
          <p:cNvSpPr>
            <a:spLocks noGrp="1"/>
          </p:cNvSpPr>
          <p:nvPr>
            <p:ph sz="quarter" idx="13"/>
          </p:nvPr>
        </p:nvSpPr>
        <p:spPr>
          <a:xfrm>
            <a:off x="981307" y="529683"/>
            <a:ext cx="11210693" cy="3176043"/>
          </a:xfrm>
        </p:spPr>
        <p:txBody>
          <a:bodyPr>
            <a:normAutofit/>
          </a:bodyPr>
          <a:lstStyle/>
          <a:p>
            <a:pPr algn="ctr"/>
            <a:r>
              <a:rPr lang="en-US" sz="4000" dirty="0"/>
              <a:t>Instructors.</a:t>
            </a:r>
          </a:p>
          <a:p>
            <a:r>
              <a:rPr lang="en-US" sz="3600" dirty="0"/>
              <a:t>Whether Public Education or Member Training, you are the face of the</a:t>
            </a:r>
          </a:p>
        </p:txBody>
      </p:sp>
      <p:pic>
        <p:nvPicPr>
          <p:cNvPr id="4" name="Picture 3">
            <a:extLst>
              <a:ext uri="{FF2B5EF4-FFF2-40B4-BE49-F238E27FC236}">
                <a16:creationId xmlns:a16="http://schemas.microsoft.com/office/drawing/2014/main" id="{BDAFD2DB-AAE6-4C26-8D4B-2025F78304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321" y="3188201"/>
            <a:ext cx="9628372" cy="1035050"/>
          </a:xfrm>
          <a:prstGeom prst="rect">
            <a:avLst/>
          </a:prstGeom>
        </p:spPr>
      </p:pic>
    </p:spTree>
    <p:extLst>
      <p:ext uri="{BB962C8B-B14F-4D97-AF65-F5344CB8AC3E}">
        <p14:creationId xmlns:p14="http://schemas.microsoft.com/office/powerpoint/2010/main" val="1252343623"/>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DB979-1D69-9C17-9337-A7C99C8A8FFA}"/>
              </a:ext>
            </a:extLst>
          </p:cNvPr>
          <p:cNvSpPr>
            <a:spLocks noGrp="1"/>
          </p:cNvSpPr>
          <p:nvPr>
            <p:ph sz="quarter" idx="13"/>
          </p:nvPr>
        </p:nvSpPr>
        <p:spPr>
          <a:xfrm>
            <a:off x="1473200" y="1600200"/>
            <a:ext cx="10566400" cy="1828800"/>
          </a:xfrm>
        </p:spPr>
        <p:txBody>
          <a:bodyPr>
            <a:normAutofit fontScale="92500" lnSpcReduction="20000"/>
          </a:bodyPr>
          <a:lstStyle/>
          <a:p>
            <a:pPr marL="0" indent="0" algn="ctr">
              <a:buNone/>
            </a:pPr>
            <a:r>
              <a:rPr lang="en-US" sz="4400" dirty="0"/>
              <a:t>U.S. Coast Guard Auxiliary</a:t>
            </a:r>
            <a:br>
              <a:rPr lang="en-US" sz="4400" dirty="0"/>
            </a:br>
            <a:r>
              <a:rPr lang="en-US" sz="4400" dirty="0"/>
              <a:t>Seventh District</a:t>
            </a:r>
          </a:p>
          <a:p>
            <a:pPr marL="0" indent="0" algn="ctr">
              <a:buNone/>
            </a:pPr>
            <a:r>
              <a:rPr lang="en-US" sz="4400" dirty="0"/>
              <a:t>Member Training Team.</a:t>
            </a:r>
          </a:p>
        </p:txBody>
      </p:sp>
      <p:pic>
        <p:nvPicPr>
          <p:cNvPr id="4" name="Content Placeholder 4" descr="A gold medallion with a map and stars and stripes&#10;&#10;AI-generated content may be incorrect.">
            <a:extLst>
              <a:ext uri="{FF2B5EF4-FFF2-40B4-BE49-F238E27FC236}">
                <a16:creationId xmlns:a16="http://schemas.microsoft.com/office/drawing/2014/main" id="{75D9D82F-7378-20EC-FF1F-8F0A0352C22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9600" y="3429000"/>
            <a:ext cx="3352800" cy="3378200"/>
          </a:xfrm>
          <a:prstGeom prst="rect">
            <a:avLst/>
          </a:prstGeom>
        </p:spPr>
      </p:pic>
    </p:spTree>
    <p:extLst>
      <p:ext uri="{BB962C8B-B14F-4D97-AF65-F5344CB8AC3E}">
        <p14:creationId xmlns:p14="http://schemas.microsoft.com/office/powerpoint/2010/main" val="119880421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CB97-D1F0-CF0A-2892-0B0B953DB592}"/>
              </a:ext>
            </a:extLst>
          </p:cNvPr>
          <p:cNvSpPr>
            <a:spLocks noGrp="1"/>
          </p:cNvSpPr>
          <p:nvPr>
            <p:ph type="title"/>
          </p:nvPr>
        </p:nvSpPr>
        <p:spPr>
          <a:xfrm>
            <a:off x="948290" y="861433"/>
            <a:ext cx="11170170" cy="1143000"/>
          </a:xfrm>
        </p:spPr>
        <p:txBody>
          <a:bodyPr/>
          <a:lstStyle/>
          <a:p>
            <a:pPr algn="ctr"/>
            <a:r>
              <a:rPr lang="en-US" sz="4000" dirty="0">
                <a:cs typeface="Times New Roman" panose="02020603050405020304" pitchFamily="18" charset="0"/>
              </a:rPr>
              <a:t>Public Education Courses</a:t>
            </a:r>
            <a:br>
              <a:rPr lang="en-US" sz="4000" dirty="0">
                <a:cs typeface="Times New Roman" panose="02020603050405020304" pitchFamily="18" charset="0"/>
              </a:rPr>
            </a:br>
            <a:r>
              <a:rPr lang="en-US" sz="4000" dirty="0">
                <a:cs typeface="Times New Roman" panose="02020603050405020304" pitchFamily="18" charset="0"/>
              </a:rPr>
              <a:t>Our outreach to the boating public.</a:t>
            </a:r>
            <a:endParaRPr lang="en-US" dirty="0"/>
          </a:p>
        </p:txBody>
      </p:sp>
      <p:pic>
        <p:nvPicPr>
          <p:cNvPr id="4" name="Picture 6" descr="Boat Clipart Images - Free Download on Freepik">
            <a:extLst>
              <a:ext uri="{FF2B5EF4-FFF2-40B4-BE49-F238E27FC236}">
                <a16:creationId xmlns:a16="http://schemas.microsoft.com/office/drawing/2014/main" id="{6ABB8520-210A-F8C8-C6D8-881FBD52F6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8692" y="2431831"/>
            <a:ext cx="4985583" cy="385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12444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4846-9451-792A-07A9-796CFE0C5A2F}"/>
              </a:ext>
            </a:extLst>
          </p:cNvPr>
          <p:cNvSpPr>
            <a:spLocks noGrp="1"/>
          </p:cNvSpPr>
          <p:nvPr>
            <p:ph type="title"/>
          </p:nvPr>
        </p:nvSpPr>
        <p:spPr/>
        <p:txBody>
          <a:bodyPr/>
          <a:lstStyle/>
          <a:p>
            <a:pPr algn="ctr"/>
            <a:r>
              <a:rPr lang="en-US" dirty="0"/>
              <a:t>Suddenly in Command!</a:t>
            </a:r>
          </a:p>
        </p:txBody>
      </p:sp>
      <p:sp>
        <p:nvSpPr>
          <p:cNvPr id="3" name="Content Placeholder 2">
            <a:extLst>
              <a:ext uri="{FF2B5EF4-FFF2-40B4-BE49-F238E27FC236}">
                <a16:creationId xmlns:a16="http://schemas.microsoft.com/office/drawing/2014/main" id="{08AB5DD7-F1BE-D925-24A5-11FA6381067E}"/>
              </a:ext>
            </a:extLst>
          </p:cNvPr>
          <p:cNvSpPr>
            <a:spLocks noGrp="1"/>
          </p:cNvSpPr>
          <p:nvPr>
            <p:ph sz="quarter" idx="13"/>
          </p:nvPr>
        </p:nvSpPr>
        <p:spPr>
          <a:xfrm>
            <a:off x="1473200" y="1600200"/>
            <a:ext cx="10566400" cy="5082164"/>
          </a:xfrm>
        </p:spPr>
        <p:txBody>
          <a:bodyPr>
            <a:normAutofit/>
          </a:bodyPr>
          <a:lstStyle/>
          <a:p>
            <a:pPr algn="ctr"/>
            <a:r>
              <a:rPr lang="en-US" sz="4000" dirty="0"/>
              <a:t>What now?</a:t>
            </a:r>
          </a:p>
          <a:p>
            <a:r>
              <a:rPr lang="en-US" dirty="0">
                <a:latin typeface="+mn-lt"/>
                <a:cs typeface="Times New Roman" panose="02020603050405020304" pitchFamily="18" charset="0"/>
              </a:rPr>
              <a:t>Excellent for groups like yacht clubs, condo groups, boat clubs, etc.</a:t>
            </a:r>
          </a:p>
          <a:p>
            <a:r>
              <a:rPr lang="en-US" dirty="0">
                <a:latin typeface="+mn-lt"/>
                <a:cs typeface="Times New Roman" panose="02020603050405020304" pitchFamily="18" charset="0"/>
              </a:rPr>
              <a:t>Two hours maximum.</a:t>
            </a:r>
          </a:p>
          <a:p>
            <a:r>
              <a:rPr lang="en-US" dirty="0">
                <a:latin typeface="+mn-lt"/>
                <a:cs typeface="Times New Roman" panose="02020603050405020304" pitchFamily="18" charset="0"/>
              </a:rPr>
              <a:t>Not a certificate course.</a:t>
            </a:r>
            <a:endParaRPr lang="en-US" sz="3200" dirty="0">
              <a:latin typeface="+mn-lt"/>
            </a:endParaRPr>
          </a:p>
          <a:p>
            <a:endParaRPr lang="en-US" dirty="0"/>
          </a:p>
        </p:txBody>
      </p:sp>
      <p:pic>
        <p:nvPicPr>
          <p:cNvPr id="5" name="Picture 4">
            <a:extLst>
              <a:ext uri="{FF2B5EF4-FFF2-40B4-BE49-F238E27FC236}">
                <a16:creationId xmlns:a16="http://schemas.microsoft.com/office/drawing/2014/main" id="{5FE247B6-8D09-5662-6612-A85A70AD7A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95071" y="3057993"/>
            <a:ext cx="3938850" cy="3624371"/>
          </a:xfrm>
          <a:prstGeom prst="rect">
            <a:avLst/>
          </a:prstGeom>
        </p:spPr>
      </p:pic>
    </p:spTree>
    <p:extLst>
      <p:ext uri="{BB962C8B-B14F-4D97-AF65-F5344CB8AC3E}">
        <p14:creationId xmlns:p14="http://schemas.microsoft.com/office/powerpoint/2010/main" val="128942786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0C96-091B-724F-7F0A-E9D1F2CB988F}"/>
              </a:ext>
            </a:extLst>
          </p:cNvPr>
          <p:cNvSpPr>
            <a:spLocks noGrp="1"/>
          </p:cNvSpPr>
          <p:nvPr>
            <p:ph type="title"/>
          </p:nvPr>
        </p:nvSpPr>
        <p:spPr>
          <a:xfrm>
            <a:off x="1473200" y="1329877"/>
            <a:ext cx="10566400" cy="1143000"/>
          </a:xfrm>
        </p:spPr>
        <p:txBody>
          <a:bodyPr/>
          <a:lstStyle/>
          <a:p>
            <a:pPr algn="ctr"/>
            <a:r>
              <a:rPr lang="en-US" sz="4000" b="1" dirty="0">
                <a:solidFill>
                  <a:schemeClr val="tx1"/>
                </a:solidFill>
                <a:latin typeface="+mn-lt"/>
              </a:rPr>
              <a:t>An Introduction to </a:t>
            </a:r>
            <a:br>
              <a:rPr lang="en-US" sz="4000" b="1" dirty="0">
                <a:solidFill>
                  <a:schemeClr val="tx1"/>
                </a:solidFill>
                <a:latin typeface="+mn-lt"/>
              </a:rPr>
            </a:br>
            <a:r>
              <a:rPr lang="en-US" sz="4000" b="1" dirty="0">
                <a:solidFill>
                  <a:schemeClr val="tx1"/>
                </a:solidFill>
                <a:latin typeface="+mn-lt"/>
              </a:rPr>
              <a:t>Basic Boating Safety </a:t>
            </a:r>
            <a:br>
              <a:rPr lang="en-US" sz="4000" b="1" dirty="0">
                <a:solidFill>
                  <a:schemeClr val="tx1"/>
                </a:solidFill>
                <a:latin typeface="+mn-lt"/>
              </a:rPr>
            </a:br>
            <a:r>
              <a:rPr lang="en-US" sz="4000" b="1" dirty="0">
                <a:solidFill>
                  <a:schemeClr val="tx1"/>
                </a:solidFill>
                <a:latin typeface="+mn-lt"/>
              </a:rPr>
              <a:t>Seminar.</a:t>
            </a:r>
            <a:br>
              <a:rPr lang="en-US" sz="4000" b="1" dirty="0">
                <a:solidFill>
                  <a:schemeClr val="tx1"/>
                </a:solidFill>
                <a:latin typeface="+mn-lt"/>
              </a:rPr>
            </a:br>
            <a:endParaRPr lang="en-US" dirty="0">
              <a:solidFill>
                <a:schemeClr val="tx1"/>
              </a:solidFill>
            </a:endParaRPr>
          </a:p>
        </p:txBody>
      </p:sp>
      <p:sp>
        <p:nvSpPr>
          <p:cNvPr id="3" name="Content Placeholder 2">
            <a:extLst>
              <a:ext uri="{FF2B5EF4-FFF2-40B4-BE49-F238E27FC236}">
                <a16:creationId xmlns:a16="http://schemas.microsoft.com/office/drawing/2014/main" id="{316384A0-E2B8-CB1A-3CDD-1E5AE292278F}"/>
              </a:ext>
            </a:extLst>
          </p:cNvPr>
          <p:cNvSpPr>
            <a:spLocks noGrp="1"/>
          </p:cNvSpPr>
          <p:nvPr>
            <p:ph sz="quarter" idx="13"/>
          </p:nvPr>
        </p:nvSpPr>
        <p:spPr>
          <a:xfrm>
            <a:off x="152400" y="1948721"/>
            <a:ext cx="11887200" cy="1480280"/>
          </a:xfrm>
        </p:spPr>
        <p:txBody>
          <a:bodyPr/>
          <a:lstStyle/>
          <a:p>
            <a:pPr algn="ctr"/>
            <a:r>
              <a:rPr lang="en-US" dirty="0"/>
              <a:t>An introduction for new boat owners.</a:t>
            </a:r>
            <a:br>
              <a:rPr lang="en-US" dirty="0"/>
            </a:br>
            <a:r>
              <a:rPr lang="en-US" dirty="0"/>
              <a:t>One hour. Not a certificate course.</a:t>
            </a:r>
          </a:p>
        </p:txBody>
      </p:sp>
      <p:pic>
        <p:nvPicPr>
          <p:cNvPr id="1026" name="Picture 2" descr="Free Vectors | Family going on a boat trip">
            <a:extLst>
              <a:ext uri="{FF2B5EF4-FFF2-40B4-BE49-F238E27FC236}">
                <a16:creationId xmlns:a16="http://schemas.microsoft.com/office/drawing/2014/main" id="{211E7CAB-0FF1-24AB-B492-1559A199C2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32157" y="3293844"/>
            <a:ext cx="4317688" cy="310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5131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CA77-C95A-C02F-5AAC-78257FF2099B}"/>
              </a:ext>
            </a:extLst>
          </p:cNvPr>
          <p:cNvSpPr>
            <a:spLocks noGrp="1"/>
          </p:cNvSpPr>
          <p:nvPr>
            <p:ph type="title"/>
          </p:nvPr>
        </p:nvSpPr>
        <p:spPr>
          <a:xfrm>
            <a:off x="1907915" y="760252"/>
            <a:ext cx="10566400" cy="1143000"/>
          </a:xfrm>
        </p:spPr>
        <p:txBody>
          <a:bodyPr/>
          <a:lstStyle/>
          <a:p>
            <a:r>
              <a:rPr lang="en-US" sz="4000" dirty="0">
                <a:solidFill>
                  <a:schemeClr val="tx1"/>
                </a:solidFill>
                <a:effectLst>
                  <a:outerShdw blurRad="38100" dist="38100" dir="2700000" algn="tl">
                    <a:srgbClr val="C0C0C0"/>
                  </a:outerShdw>
                </a:effectLst>
                <a:latin typeface="Verdana Bold" charset="0"/>
                <a:ea typeface="Verdana Bold" charset="0"/>
                <a:cs typeface="Verdana Bold" charset="0"/>
                <a:sym typeface="Verdana Bold" charset="0"/>
              </a:rPr>
              <a:t>The Global Positioning System – GPS.</a:t>
            </a:r>
            <a:br>
              <a:rPr lang="en-US" sz="4000" dirty="0">
                <a:solidFill>
                  <a:schemeClr val="tx1"/>
                </a:solidFill>
                <a:effectLst>
                  <a:outerShdw blurRad="38100" dist="38100" dir="2700000" algn="tl">
                    <a:srgbClr val="C0C0C0"/>
                  </a:outerShdw>
                </a:effectLst>
                <a:latin typeface="Verdana Bold" charset="0"/>
                <a:ea typeface="Verdana Bold" charset="0"/>
                <a:cs typeface="Verdana Bold" charset="0"/>
                <a:sym typeface="Verdana Bold" charset="0"/>
              </a:rPr>
            </a:br>
            <a:endParaRPr lang="en-US" dirty="0">
              <a:solidFill>
                <a:schemeClr val="tx1"/>
              </a:solidFill>
            </a:endParaRPr>
          </a:p>
        </p:txBody>
      </p:sp>
      <p:sp>
        <p:nvSpPr>
          <p:cNvPr id="3" name="Content Placeholder 2">
            <a:extLst>
              <a:ext uri="{FF2B5EF4-FFF2-40B4-BE49-F238E27FC236}">
                <a16:creationId xmlns:a16="http://schemas.microsoft.com/office/drawing/2014/main" id="{86EFF8E9-CAEF-FCBA-0E3F-C6DB977CF395}"/>
              </a:ext>
            </a:extLst>
          </p:cNvPr>
          <p:cNvSpPr>
            <a:spLocks noGrp="1"/>
          </p:cNvSpPr>
          <p:nvPr>
            <p:ph sz="quarter" idx="13"/>
          </p:nvPr>
        </p:nvSpPr>
        <p:spPr>
          <a:xfrm>
            <a:off x="379141" y="1526184"/>
            <a:ext cx="12095174" cy="3781269"/>
          </a:xfrm>
        </p:spPr>
        <p:txBody>
          <a:bodyPr>
            <a:normAutofit/>
          </a:bodyPr>
          <a:lstStyle/>
          <a:p>
            <a:r>
              <a:rPr lang="en-US" sz="3200" dirty="0">
                <a:solidFill>
                  <a:schemeClr val="tx1"/>
                </a:solidFill>
                <a:effectLst>
                  <a:outerShdw blurRad="38100" dist="38100" dir="2700000" algn="tl">
                    <a:srgbClr val="000000">
                      <a:alpha val="43137"/>
                    </a:srgbClr>
                  </a:outerShdw>
                </a:effectLst>
              </a:rPr>
              <a:t>“It’s Everywhere”</a:t>
            </a:r>
          </a:p>
          <a:p>
            <a:r>
              <a:rPr lang="en-US" dirty="0"/>
              <a:t>GPS:</a:t>
            </a:r>
          </a:p>
          <a:p>
            <a:r>
              <a:rPr lang="en-US" dirty="0">
                <a:cs typeface="Times New Roman" panose="02020603050405020304" pitchFamily="18" charset="0"/>
              </a:rPr>
              <a:t>  Currently the primary means of navigation on the water.</a:t>
            </a:r>
          </a:p>
          <a:p>
            <a:r>
              <a:rPr lang="en-US" dirty="0">
                <a:cs typeface="Times New Roman" panose="02020603050405020304" pitchFamily="18" charset="0"/>
              </a:rPr>
              <a:t>  Accurate and world wide.</a:t>
            </a:r>
          </a:p>
          <a:p>
            <a:r>
              <a:rPr lang="en-US" dirty="0">
                <a:cs typeface="Times New Roman" panose="02020603050405020304" pitchFamily="18" charset="0"/>
              </a:rPr>
              <a:t>  Users need to be familiar with the unit on their boat.</a:t>
            </a:r>
            <a:endParaRPr lang="en-US" dirty="0"/>
          </a:p>
        </p:txBody>
      </p:sp>
      <p:pic>
        <p:nvPicPr>
          <p:cNvPr id="4" name="Picture 2" descr="C:\Users\Ed Smith\Documents\Personal\USCGA\National GPS Course Development\USCG Aux GPS Graphics\JPEG Format\1-16 globe to chart.jpg">
            <a:extLst>
              <a:ext uri="{FF2B5EF4-FFF2-40B4-BE49-F238E27FC236}">
                <a16:creationId xmlns:a16="http://schemas.microsoft.com/office/drawing/2014/main" id="{BFFA2B31-F3E7-C7B4-BAA9-3FFDFF7E72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60527" y="4930384"/>
            <a:ext cx="2488161" cy="1927615"/>
          </a:xfrm>
          <a:prstGeom prst="rect">
            <a:avLst/>
          </a:prstGeom>
          <a:noFill/>
        </p:spPr>
      </p:pic>
    </p:spTree>
    <p:extLst>
      <p:ext uri="{BB962C8B-B14F-4D97-AF65-F5344CB8AC3E}">
        <p14:creationId xmlns:p14="http://schemas.microsoft.com/office/powerpoint/2010/main" val="389149327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98159-7676-FCE4-7C64-409CF2255D4B}"/>
              </a:ext>
            </a:extLst>
          </p:cNvPr>
          <p:cNvSpPr>
            <a:spLocks noGrp="1"/>
          </p:cNvSpPr>
          <p:nvPr>
            <p:ph type="title"/>
          </p:nvPr>
        </p:nvSpPr>
        <p:spPr>
          <a:xfrm>
            <a:off x="-309796" y="1143000"/>
            <a:ext cx="12501796" cy="1143000"/>
          </a:xfrm>
        </p:spPr>
        <p:txBody>
          <a:bodyPr/>
          <a:lstStyle/>
          <a:p>
            <a:pPr algn="ctr"/>
            <a:r>
              <a:rPr lang="en-US" sz="7200" b="1" dirty="0">
                <a:solidFill>
                  <a:schemeClr val="tx1"/>
                </a:solidFill>
                <a:latin typeface="Arial Black"/>
                <a:cs typeface="Arial Black"/>
              </a:rPr>
              <a:t>Water N’ Kids.</a:t>
            </a:r>
            <a:br>
              <a:rPr lang="en-US" sz="7200" b="1" dirty="0">
                <a:solidFill>
                  <a:srgbClr val="000090"/>
                </a:solidFill>
                <a:latin typeface="Arial Black"/>
                <a:cs typeface="Arial Black"/>
              </a:rPr>
            </a:br>
            <a:r>
              <a:rPr lang="en-US" sz="4000" b="1" dirty="0">
                <a:solidFill>
                  <a:schemeClr val="tx1"/>
                </a:solidFill>
              </a:rPr>
              <a:t> </a:t>
            </a:r>
            <a:r>
              <a:rPr lang="en-US" sz="4000" b="1" dirty="0">
                <a:solidFill>
                  <a:schemeClr val="tx1"/>
                </a:solidFill>
                <a:latin typeface="Arial Black"/>
                <a:cs typeface="Arial Black"/>
              </a:rPr>
              <a:t>Water Safety Program.</a:t>
            </a:r>
            <a:br>
              <a:rPr lang="en-US" sz="4000" b="1" dirty="0">
                <a:solidFill>
                  <a:srgbClr val="000090"/>
                </a:solidFill>
                <a:latin typeface="Arial Black"/>
                <a:cs typeface="Arial Black"/>
              </a:rPr>
            </a:br>
            <a:endParaRPr lang="en-US" dirty="0"/>
          </a:p>
        </p:txBody>
      </p:sp>
      <p:pic>
        <p:nvPicPr>
          <p:cNvPr id="4" name="Picture 9" descr="3 cover">
            <a:extLst>
              <a:ext uri="{FF2B5EF4-FFF2-40B4-BE49-F238E27FC236}">
                <a16:creationId xmlns:a16="http://schemas.microsoft.com/office/drawing/2014/main" id="{7D0EB04F-7DCE-D6E3-ADBD-13888DFC5A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78163" y="1831462"/>
            <a:ext cx="3962400" cy="1848123"/>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Picture 4" descr="A person and a child on a boat&#10;&#10;Description automatically generated with medium confidence">
            <a:extLst>
              <a:ext uri="{FF2B5EF4-FFF2-40B4-BE49-F238E27FC236}">
                <a16:creationId xmlns:a16="http://schemas.microsoft.com/office/drawing/2014/main" id="{71801B6F-81EE-4484-48E6-3F0A3D08DC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242815">
            <a:off x="1333848" y="3967019"/>
            <a:ext cx="3482726" cy="2270117"/>
          </a:xfrm>
          <a:prstGeom prst="rect">
            <a:avLst/>
          </a:prstGeom>
        </p:spPr>
      </p:pic>
      <p:pic>
        <p:nvPicPr>
          <p:cNvPr id="6" name="Picture 2">
            <a:extLst>
              <a:ext uri="{FF2B5EF4-FFF2-40B4-BE49-F238E27FC236}">
                <a16:creationId xmlns:a16="http://schemas.microsoft.com/office/drawing/2014/main" id="{CE95A1A2-53A0-1453-C380-91C858F5E6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63896" y="1730313"/>
            <a:ext cx="2067658" cy="2000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A picture containing text, clipart&#10;&#10;Description automatically generated">
            <a:extLst>
              <a:ext uri="{FF2B5EF4-FFF2-40B4-BE49-F238E27FC236}">
                <a16:creationId xmlns:a16="http://schemas.microsoft.com/office/drawing/2014/main" id="{737D8241-E213-E726-9046-5ECB37BF196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16357" y="3792536"/>
            <a:ext cx="2901480" cy="2929152"/>
          </a:xfrm>
          <a:prstGeom prst="rect">
            <a:avLst/>
          </a:prstGeom>
        </p:spPr>
      </p:pic>
    </p:spTree>
    <p:extLst>
      <p:ext uri="{BB962C8B-B14F-4D97-AF65-F5344CB8AC3E}">
        <p14:creationId xmlns:p14="http://schemas.microsoft.com/office/powerpoint/2010/main" val="107416202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A72934-A141-A357-3125-D4F256AD9762}"/>
              </a:ext>
            </a:extLst>
          </p:cNvPr>
          <p:cNvSpPr>
            <a:spLocks noGrp="1"/>
          </p:cNvSpPr>
          <p:nvPr>
            <p:ph sz="quarter" idx="13"/>
          </p:nvPr>
        </p:nvSpPr>
        <p:spPr>
          <a:xfrm>
            <a:off x="1428230" y="520908"/>
            <a:ext cx="10566400" cy="1562725"/>
          </a:xfrm>
        </p:spPr>
        <p:txBody>
          <a:bodyPr/>
          <a:lstStyle/>
          <a:p>
            <a:r>
              <a:rPr lang="en-US" dirty="0">
                <a:cs typeface="Times New Roman" panose="02020603050405020304" pitchFamily="18" charset="0"/>
              </a:rPr>
              <a:t>Excellent course for younger kids. Lots of chances to have interaction and participation.</a:t>
            </a:r>
            <a:endParaRPr lang="en-US" dirty="0"/>
          </a:p>
        </p:txBody>
      </p:sp>
      <p:pic>
        <p:nvPicPr>
          <p:cNvPr id="4" name="Picture 3" descr="A couple of young girls swimming in a pool&#10;&#10;Description automatically generated">
            <a:extLst>
              <a:ext uri="{FF2B5EF4-FFF2-40B4-BE49-F238E27FC236}">
                <a16:creationId xmlns:a16="http://schemas.microsoft.com/office/drawing/2014/main" id="{F1FC2B32-F5E9-4E9B-0103-B39573E296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370" y="1774076"/>
            <a:ext cx="4029075" cy="2686050"/>
          </a:xfrm>
          <a:prstGeom prst="rect">
            <a:avLst/>
          </a:prstGeom>
        </p:spPr>
      </p:pic>
      <p:pic>
        <p:nvPicPr>
          <p:cNvPr id="5" name="Content Placeholder 4" descr="LJ3Kidssunglass.jpg">
            <a:extLst>
              <a:ext uri="{FF2B5EF4-FFF2-40B4-BE49-F238E27FC236}">
                <a16:creationId xmlns:a16="http://schemas.microsoft.com/office/drawing/2014/main" id="{D4837AF2-98F5-B816-8BD6-62E9CAC34B4A}"/>
              </a:ext>
            </a:extLst>
          </p:cNvPr>
          <p:cNvPicPr>
            <a:picLocks noChangeAspect="1"/>
          </p:cNvPicPr>
          <p:nvPr/>
        </p:nvPicPr>
        <p:blipFill>
          <a:blip r:embed="rId3" cstate="email">
            <a:extLst>
              <a:ext uri="{28A0092B-C50C-407E-A947-70E740481C1C}">
                <a14:useLocalDpi xmlns:a14="http://schemas.microsoft.com/office/drawing/2010/main"/>
              </a:ext>
            </a:extLst>
          </a:blip>
          <a:srcRect t="-49" b="-49"/>
          <a:stretch>
            <a:fillRect/>
          </a:stretch>
        </p:blipFill>
        <p:spPr>
          <a:xfrm>
            <a:off x="4450881" y="2875854"/>
            <a:ext cx="3659656" cy="2468140"/>
          </a:xfrm>
          <a:prstGeom prst="rect">
            <a:avLst/>
          </a:prstGeom>
        </p:spPr>
      </p:pic>
      <p:pic>
        <p:nvPicPr>
          <p:cNvPr id="6" name="Picture 4" descr="unblanced copy">
            <a:extLst>
              <a:ext uri="{FF2B5EF4-FFF2-40B4-BE49-F238E27FC236}">
                <a16:creationId xmlns:a16="http://schemas.microsoft.com/office/drawing/2014/main" id="{980670B4-3042-8E99-B3EA-466ED67FE4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29600" y="4481102"/>
            <a:ext cx="3765030" cy="2092939"/>
          </a:xfrm>
          <a:prstGeom prst="rect">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91611849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3D37BD-7522-7FE7-5A32-55968AEE8B75}"/>
              </a:ext>
            </a:extLst>
          </p:cNvPr>
          <p:cNvSpPr>
            <a:spLocks noGrp="1"/>
          </p:cNvSpPr>
          <p:nvPr>
            <p:ph sz="quarter" idx="13"/>
          </p:nvPr>
        </p:nvSpPr>
        <p:spPr>
          <a:xfrm>
            <a:off x="1428230" y="539646"/>
            <a:ext cx="10566400" cy="2038662"/>
          </a:xfrm>
        </p:spPr>
        <p:txBody>
          <a:bodyPr/>
          <a:lstStyle/>
          <a:p>
            <a:pPr marL="0" indent="0" algn="ctr">
              <a:buNone/>
            </a:pPr>
            <a:r>
              <a:rPr lang="en-US" sz="6000" b="1" dirty="0">
                <a:solidFill>
                  <a:schemeClr val="tx1"/>
                </a:solidFill>
                <a:latin typeface="Arial Black"/>
                <a:cs typeface="Arial Black"/>
              </a:rPr>
              <a:t>Waypoints.</a:t>
            </a:r>
          </a:p>
          <a:p>
            <a:pPr marL="0" indent="0" algn="ctr">
              <a:buNone/>
            </a:pPr>
            <a:r>
              <a:rPr lang="en-US" sz="3200" b="1" dirty="0">
                <a:solidFill>
                  <a:schemeClr val="tx1"/>
                </a:solidFill>
              </a:rPr>
              <a:t>    </a:t>
            </a:r>
            <a:r>
              <a:rPr lang="en-US" sz="3200" b="1" dirty="0">
                <a:solidFill>
                  <a:schemeClr val="tx1"/>
                </a:solidFill>
                <a:latin typeface="Arial Black"/>
                <a:cs typeface="Arial Black"/>
              </a:rPr>
              <a:t>A Guide to Boating Safely.</a:t>
            </a:r>
            <a:endParaRPr lang="en-US" dirty="0">
              <a:solidFill>
                <a:schemeClr val="tx1"/>
              </a:solidFill>
            </a:endParaRPr>
          </a:p>
        </p:txBody>
      </p:sp>
      <p:pic>
        <p:nvPicPr>
          <p:cNvPr id="6" name="Picture 9" descr="3 cover">
            <a:extLst>
              <a:ext uri="{FF2B5EF4-FFF2-40B4-BE49-F238E27FC236}">
                <a16:creationId xmlns:a16="http://schemas.microsoft.com/office/drawing/2014/main" id="{5C6540C0-B14C-5500-A917-B9620B2765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2269" y="2143594"/>
            <a:ext cx="3962400" cy="1848123"/>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7" descr="2 cover">
            <a:extLst>
              <a:ext uri="{FF2B5EF4-FFF2-40B4-BE49-F238E27FC236}">
                <a16:creationId xmlns:a16="http://schemas.microsoft.com/office/drawing/2014/main" id="{A7072866-535E-672A-8511-18A47E56BC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050095">
            <a:off x="2248232" y="4225670"/>
            <a:ext cx="3101860" cy="204879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7" descr="44054534701_9b53a12b6a_k.jpg">
            <a:extLst>
              <a:ext uri="{FF2B5EF4-FFF2-40B4-BE49-F238E27FC236}">
                <a16:creationId xmlns:a16="http://schemas.microsoft.com/office/drawing/2014/main" id="{9D8B3D8C-0654-5705-0129-9AD773D43B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26505">
            <a:off x="6842510" y="2938610"/>
            <a:ext cx="3505200" cy="2336230"/>
          </a:xfrm>
          <a:prstGeom prst="rect">
            <a:avLst/>
          </a:prstGeom>
        </p:spPr>
      </p:pic>
    </p:spTree>
    <p:extLst>
      <p:ext uri="{BB962C8B-B14F-4D97-AF65-F5344CB8AC3E}">
        <p14:creationId xmlns:p14="http://schemas.microsoft.com/office/powerpoint/2010/main" val="3315712462"/>
      </p:ext>
    </p:extLst>
  </p:cSld>
  <p:clrMapOvr>
    <a:masterClrMapping/>
  </p:clrMapOvr>
  <p:transition spd="med">
    <p:fade/>
  </p:transition>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District 7 Member Training  PPT  -  Read-Only  -  Compatibility Mode  -  Compatibility Mode" id="{D34D75AA-C394-C34A-A3A6-7372B938F577}" vid="{F4D32865-A586-F24C-A113-362213183B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 design template</Template>
  <TotalTime>17504</TotalTime>
  <Words>592</Words>
  <Application>Microsoft Office PowerPoint</Application>
  <PresentationFormat>Widescreen</PresentationFormat>
  <Paragraphs>81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Black</vt:lpstr>
      <vt:lpstr>Times New Roman</vt:lpstr>
      <vt:lpstr>Verdana Bold</vt:lpstr>
      <vt:lpstr>Ocean design template</vt:lpstr>
      <vt:lpstr>U.S. Coast Guard Auxiliary Instructors.</vt:lpstr>
      <vt:lpstr>So, you want to help through education?</vt:lpstr>
      <vt:lpstr>Public Education Courses Our outreach to the boating public.</vt:lpstr>
      <vt:lpstr>Suddenly in Command!</vt:lpstr>
      <vt:lpstr>An Introduction to  Basic Boating Safety  Seminar. </vt:lpstr>
      <vt:lpstr>The Global Positioning System – GPS. </vt:lpstr>
      <vt:lpstr>Water N’ Kids.  Water Safety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Boat America.</vt:lpstr>
      <vt:lpstr>NASBLA. </vt:lpstr>
      <vt:lpstr>PowerPoint Presentation</vt:lpstr>
      <vt:lpstr>PowerPoint Presentation</vt:lpstr>
      <vt:lpstr>PowerPoint Presentation</vt:lpstr>
      <vt:lpstr>PowerPoint Presentation</vt:lpstr>
      <vt:lpstr>PowerPoint Presentation</vt:lpstr>
      <vt:lpstr>Member Training.</vt:lpstr>
      <vt:lpstr>Member Training opportunities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Charlene Dykman</dc:creator>
  <cp:lastModifiedBy>Karen Miller</cp:lastModifiedBy>
  <cp:revision>9</cp:revision>
  <dcterms:created xsi:type="dcterms:W3CDTF">2025-05-10T20:00:09Z</dcterms:created>
  <dcterms:modified xsi:type="dcterms:W3CDTF">2025-07-07T14:15:14Z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